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8.xml" ContentType="application/vnd.openxmlformats-officedocument.presentationml.tags+xml"/>
  <Override PartName="/ppt/notesSlides/notesSlide1.xml" ContentType="application/vnd.openxmlformats-officedocument.presentationml.notesSlide+xml"/>
  <Override PartName="/ppt/tags/tag10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0.xml" ContentType="application/vnd.openxmlformats-officedocument.presentationml.tags+xml"/>
  <Override PartName="/ppt/notesSlides/notesSlide4.xml" ContentType="application/vnd.openxmlformats-officedocument.presentationml.notesSlide+xml"/>
  <Override PartName="/ppt/tags/tag111.xml" ContentType="application/vnd.openxmlformats-officedocument.presentationml.tags+xml"/>
  <Override PartName="/ppt/notesSlides/notesSlide5.xml" ContentType="application/vnd.openxmlformats-officedocument.presentationml.notesSlide+xml"/>
  <Override PartName="/ppt/tags/tag112.xml" ContentType="application/vnd.openxmlformats-officedocument.presentationml.tags+xml"/>
  <Override PartName="/ppt/notesSlides/notesSlide6.xml" ContentType="application/vnd.openxmlformats-officedocument.presentationml.notesSlide+xml"/>
  <Override PartName="/ppt/tags/tag113.xml" ContentType="application/vnd.openxmlformats-officedocument.presentationml.tags+xml"/>
  <Override PartName="/ppt/notesSlides/notesSlide7.xml" ContentType="application/vnd.openxmlformats-officedocument.presentationml.notesSlide+xml"/>
  <Override PartName="/ppt/tags/tag114.xml" ContentType="application/vnd.openxmlformats-officedocument.presentationml.tags+xml"/>
  <Override PartName="/ppt/notesSlides/notesSlide8.xml" ContentType="application/vnd.openxmlformats-officedocument.presentationml.notesSlide+xml"/>
  <Override PartName="/ppt/tags/tag115.xml" ContentType="application/vnd.openxmlformats-officedocument.presentationml.tags+xml"/>
  <Override PartName="/ppt/notesSlides/notesSlide9.xml" ContentType="application/vnd.openxmlformats-officedocument.presentationml.notesSlide+xml"/>
  <Override PartName="/ppt/tags/tag116.xml" ContentType="application/vnd.openxmlformats-officedocument.presentationml.tags+xml"/>
  <Override PartName="/ppt/notesSlides/notesSlide10.xml" ContentType="application/vnd.openxmlformats-officedocument.presentationml.notesSlide+xml"/>
  <Override PartName="/ppt/tags/tag117.xml" ContentType="application/vnd.openxmlformats-officedocument.presentationml.tags+xml"/>
  <Override PartName="/ppt/notesSlides/notesSlide11.xml" ContentType="application/vnd.openxmlformats-officedocument.presentationml.notesSlide+xml"/>
  <Override PartName="/ppt/tags/tag118.xml" ContentType="application/vnd.openxmlformats-officedocument.presentationml.tags+xml"/>
  <Override PartName="/ppt/notesSlides/notesSlide12.xml" ContentType="application/vnd.openxmlformats-officedocument.presentationml.notesSlide+xml"/>
  <Override PartName="/ppt/tags/tag119.xml" ContentType="application/vnd.openxmlformats-officedocument.presentationml.tags+xml"/>
  <Override PartName="/ppt/notesSlides/notesSlide13.xml" ContentType="application/vnd.openxmlformats-officedocument.presentationml.notesSlide+xml"/>
  <Override PartName="/ppt/tags/tag120.xml" ContentType="application/vnd.openxmlformats-officedocument.presentationml.tags+xml"/>
  <Override PartName="/ppt/notesSlides/notesSlide14.xml" ContentType="application/vnd.openxmlformats-officedocument.presentationml.notesSlide+xml"/>
  <Override PartName="/ppt/tags/tag121.xml" ContentType="application/vnd.openxmlformats-officedocument.presentationml.tags+xml"/>
  <Override PartName="/ppt/notesSlides/notesSlide15.xml" ContentType="application/vnd.openxmlformats-officedocument.presentationml.notesSlide+xml"/>
  <Override PartName="/ppt/tags/tag122.xml" ContentType="application/vnd.openxmlformats-officedocument.presentationml.tags+xml"/>
  <Override PartName="/ppt/notesSlides/notesSlide16.xml" ContentType="application/vnd.openxmlformats-officedocument.presentationml.notesSlide+xml"/>
  <Override PartName="/ppt/tags/tag123.xml" ContentType="application/vnd.openxmlformats-officedocument.presentationml.tags+xml"/>
  <Override PartName="/ppt/notesSlides/notesSlide17.xml" ContentType="application/vnd.openxmlformats-officedocument.presentationml.notesSlide+xml"/>
  <Override PartName="/ppt/tags/tag124.xml" ContentType="application/vnd.openxmlformats-officedocument.presentationml.tags+xml"/>
  <Override PartName="/ppt/notesSlides/notesSlide18.xml" ContentType="application/vnd.openxmlformats-officedocument.presentationml.notesSlide+xml"/>
  <Override PartName="/ppt/tags/tag125.xml" ContentType="application/vnd.openxmlformats-officedocument.presentationml.tags+xml"/>
  <Override PartName="/ppt/notesSlides/notesSlide19.xml" ContentType="application/vnd.openxmlformats-officedocument.presentationml.notesSlide+xml"/>
  <Override PartName="/ppt/tags/tag126.xml" ContentType="application/vnd.openxmlformats-officedocument.presentationml.tags+xml"/>
  <Override PartName="/ppt/notesSlides/notesSlide20.xml" ContentType="application/vnd.openxmlformats-officedocument.presentationml.notesSlide+xml"/>
  <Override PartName="/ppt/tags/tag127.xml" ContentType="application/vnd.openxmlformats-officedocument.presentationml.tags+xml"/>
  <Override PartName="/ppt/notesSlides/notesSlide21.xml" ContentType="application/vnd.openxmlformats-officedocument.presentationml.notesSlide+xml"/>
  <Override PartName="/ppt/tags/tag128.xml" ContentType="application/vnd.openxmlformats-officedocument.presentationml.tags+xml"/>
  <Override PartName="/ppt/notesSlides/notesSlide22.xml" ContentType="application/vnd.openxmlformats-officedocument.presentationml.notesSlide+xml"/>
  <Override PartName="/ppt/tags/tag129.xml" ContentType="application/vnd.openxmlformats-officedocument.presentationml.tags+xml"/>
  <Override PartName="/ppt/notesSlides/notesSlide23.xml" ContentType="application/vnd.openxmlformats-officedocument.presentationml.notesSlide+xml"/>
  <Override PartName="/ppt/tags/tag130.xml" ContentType="application/vnd.openxmlformats-officedocument.presentationml.tags+xml"/>
  <Override PartName="/ppt/notesSlides/notesSlide24.xml" ContentType="application/vnd.openxmlformats-officedocument.presentationml.notesSlide+xml"/>
  <Override PartName="/ppt/tags/tag131.xml" ContentType="application/vnd.openxmlformats-officedocument.presentationml.tags+xml"/>
  <Override PartName="/ppt/notesSlides/notesSlide25.xml" ContentType="application/vnd.openxmlformats-officedocument.presentationml.notesSlide+xml"/>
  <Override PartName="/ppt/tags/tag132.xml" ContentType="application/vnd.openxmlformats-officedocument.presentationml.tags+xml"/>
  <Override PartName="/ppt/notesSlides/notesSlide26.xml" ContentType="application/vnd.openxmlformats-officedocument.presentationml.notesSlide+xml"/>
  <Override PartName="/ppt/tags/tag133.xml" ContentType="application/vnd.openxmlformats-officedocument.presentationml.tags+xml"/>
  <Override PartName="/ppt/notesSlides/notesSlide27.xml" ContentType="application/vnd.openxmlformats-officedocument.presentationml.notesSlide+xml"/>
  <Override PartName="/ppt/tags/tag134.xml" ContentType="application/vnd.openxmlformats-officedocument.presentationml.tags+xml"/>
  <Override PartName="/ppt/notesSlides/notesSlide28.xml" ContentType="application/vnd.openxmlformats-officedocument.presentationml.notesSlide+xml"/>
  <Override PartName="/ppt/tags/tag135.xml" ContentType="application/vnd.openxmlformats-officedocument.presentationml.tags+xml"/>
  <Override PartName="/ppt/notesSlides/notesSlide29.xml" ContentType="application/vnd.openxmlformats-officedocument.presentationml.notesSlide+xml"/>
  <Override PartName="/ppt/tags/tag136.xml" ContentType="application/vnd.openxmlformats-officedocument.presentationml.tags+xml"/>
  <Override PartName="/ppt/notesSlides/notesSlide30.xml" ContentType="application/vnd.openxmlformats-officedocument.presentationml.notesSlide+xml"/>
  <Override PartName="/ppt/tags/tag13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4"/>
  </p:notesMasterIdLst>
  <p:handoutMasterIdLst>
    <p:handoutMasterId r:id="rId35"/>
  </p:handoutMasterIdLst>
  <p:sldIdLst>
    <p:sldId id="2076138457" r:id="rId2"/>
    <p:sldId id="2076138458" r:id="rId3"/>
    <p:sldId id="2076138459" r:id="rId4"/>
    <p:sldId id="2076138460" r:id="rId5"/>
    <p:sldId id="2076138491" r:id="rId6"/>
    <p:sldId id="2076138462" r:id="rId7"/>
    <p:sldId id="2076138466" r:id="rId8"/>
    <p:sldId id="2076138467" r:id="rId9"/>
    <p:sldId id="2076138474" r:id="rId10"/>
    <p:sldId id="2076138468" r:id="rId11"/>
    <p:sldId id="2076138469" r:id="rId12"/>
    <p:sldId id="2076138463" r:id="rId13"/>
    <p:sldId id="2076138472" r:id="rId14"/>
    <p:sldId id="2076138470" r:id="rId15"/>
    <p:sldId id="2076138490" r:id="rId16"/>
    <p:sldId id="2076138471" r:id="rId17"/>
    <p:sldId id="2076138485" r:id="rId18"/>
    <p:sldId id="2076138486" r:id="rId19"/>
    <p:sldId id="2076138464" r:id="rId20"/>
    <p:sldId id="2076138492" r:id="rId21"/>
    <p:sldId id="2076138489" r:id="rId22"/>
    <p:sldId id="2076138473" r:id="rId23"/>
    <p:sldId id="2076138488" r:id="rId24"/>
    <p:sldId id="2076138484" r:id="rId25"/>
    <p:sldId id="2076138475" r:id="rId26"/>
    <p:sldId id="2076138477" r:id="rId27"/>
    <p:sldId id="2076138478" r:id="rId28"/>
    <p:sldId id="2076138479" r:id="rId29"/>
    <p:sldId id="2076138480" r:id="rId30"/>
    <p:sldId id="2076138481" r:id="rId31"/>
    <p:sldId id="2076138483" r:id="rId32"/>
    <p:sldId id="2076138482" r:id="rId33"/>
  </p:sldIdLst>
  <p:sldSz cx="12192000" cy="6858000"/>
  <p:notesSz cx="6858000" cy="9144000"/>
  <p:custDataLst>
    <p:tags r:id="rId36"/>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1F5"/>
    <a:srgbClr val="27282C"/>
    <a:srgbClr val="2F2F2F"/>
    <a:srgbClr val="FFFFFF"/>
    <a:srgbClr val="666666"/>
    <a:srgbClr val="000000"/>
    <a:srgbClr val="8661C5"/>
    <a:srgbClr val="D59DFF"/>
    <a:srgbClr val="50E6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4A917-1E51-4EEA-9FC1-C3EBEFE57A4D}" v="1" dt="2021-03-15T13:38:49.036"/>
    <p1510:client id="{E71F538D-E21D-4F97-80E0-DEFA12332BED}" v="14" dt="2021-03-15T17:04:10.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762" autoAdjust="0"/>
  </p:normalViewPr>
  <p:slideViewPr>
    <p:cSldViewPr snapToGrid="0">
      <p:cViewPr varScale="1">
        <p:scale>
          <a:sx n="103" d="100"/>
          <a:sy n="103" d="100"/>
        </p:scale>
        <p:origin x="690" y="102"/>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Hendrik Peters" userId="85d5324eea17fa2d" providerId="LiveId" clId="{14A4A917-1E51-4EEA-9FC1-C3EBEFE57A4D}"/>
    <pc:docChg chg="custSel addSld modSld">
      <pc:chgData name="Jan-Hendrik Peters" userId="85d5324eea17fa2d" providerId="LiveId" clId="{14A4A917-1E51-4EEA-9FC1-C3EBEFE57A4D}" dt="2021-03-15T15:46:20.005" v="269" actId="680"/>
      <pc:docMkLst>
        <pc:docMk/>
      </pc:docMkLst>
      <pc:sldChg chg="modSp new mod">
        <pc:chgData name="Jan-Hendrik Peters" userId="85d5324eea17fa2d" providerId="LiveId" clId="{14A4A917-1E51-4EEA-9FC1-C3EBEFE57A4D}" dt="2021-03-15T13:36:57.976" v="129" actId="20577"/>
        <pc:sldMkLst>
          <pc:docMk/>
          <pc:sldMk cId="3683117069" sldId="2076138458"/>
        </pc:sldMkLst>
        <pc:spChg chg="mod">
          <ac:chgData name="Jan-Hendrik Peters" userId="85d5324eea17fa2d" providerId="LiveId" clId="{14A4A917-1E51-4EEA-9FC1-C3EBEFE57A4D}" dt="2021-03-15T13:36:20.241" v="6" actId="20577"/>
          <ac:spMkLst>
            <pc:docMk/>
            <pc:sldMk cId="3683117069" sldId="2076138458"/>
            <ac:spMk id="2" creationId="{28FF0B51-53B6-4C96-9726-5A3630CF6D0F}"/>
          </ac:spMkLst>
        </pc:spChg>
        <pc:spChg chg="mod">
          <ac:chgData name="Jan-Hendrik Peters" userId="85d5324eea17fa2d" providerId="LiveId" clId="{14A4A917-1E51-4EEA-9FC1-C3EBEFE57A4D}" dt="2021-03-15T13:36:57.976" v="129" actId="20577"/>
          <ac:spMkLst>
            <pc:docMk/>
            <pc:sldMk cId="3683117069" sldId="2076138458"/>
            <ac:spMk id="3" creationId="{A1578EA0-D17E-41CC-B4E9-486A247BE029}"/>
          </ac:spMkLst>
        </pc:spChg>
      </pc:sldChg>
      <pc:sldChg chg="addSp delSp modSp new mod chgLayout">
        <pc:chgData name="Jan-Hendrik Peters" userId="85d5324eea17fa2d" providerId="LiveId" clId="{14A4A917-1E51-4EEA-9FC1-C3EBEFE57A4D}" dt="2021-03-15T13:37:42.116" v="206" actId="5793"/>
        <pc:sldMkLst>
          <pc:docMk/>
          <pc:sldMk cId="802850169" sldId="2076138459"/>
        </pc:sldMkLst>
        <pc:spChg chg="del">
          <ac:chgData name="Jan-Hendrik Peters" userId="85d5324eea17fa2d" providerId="LiveId" clId="{14A4A917-1E51-4EEA-9FC1-C3EBEFE57A4D}" dt="2021-03-15T13:37:20.653" v="131" actId="700"/>
          <ac:spMkLst>
            <pc:docMk/>
            <pc:sldMk cId="802850169" sldId="2076138459"/>
            <ac:spMk id="2" creationId="{FD925AE9-99FD-4487-A684-E469E2E33860}"/>
          </ac:spMkLst>
        </pc:spChg>
        <pc:spChg chg="del mod ord">
          <ac:chgData name="Jan-Hendrik Peters" userId="85d5324eea17fa2d" providerId="LiveId" clId="{14A4A917-1E51-4EEA-9FC1-C3EBEFE57A4D}" dt="2021-03-15T13:37:20.653" v="131" actId="700"/>
          <ac:spMkLst>
            <pc:docMk/>
            <pc:sldMk cId="802850169" sldId="2076138459"/>
            <ac:spMk id="3" creationId="{8DF5598B-D19C-47E6-B01E-193ED9EC7D78}"/>
          </ac:spMkLst>
        </pc:spChg>
        <pc:spChg chg="add mod ord">
          <ac:chgData name="Jan-Hendrik Peters" userId="85d5324eea17fa2d" providerId="LiveId" clId="{14A4A917-1E51-4EEA-9FC1-C3EBEFE57A4D}" dt="2021-03-15T13:37:31.952" v="170" actId="20577"/>
          <ac:spMkLst>
            <pc:docMk/>
            <pc:sldMk cId="802850169" sldId="2076138459"/>
            <ac:spMk id="4" creationId="{87E78DD8-9185-4B6A-87CC-97800953D285}"/>
          </ac:spMkLst>
        </pc:spChg>
        <pc:spChg chg="add mod ord">
          <ac:chgData name="Jan-Hendrik Peters" userId="85d5324eea17fa2d" providerId="LiveId" clId="{14A4A917-1E51-4EEA-9FC1-C3EBEFE57A4D}" dt="2021-03-15T13:37:42.116" v="206" actId="5793"/>
          <ac:spMkLst>
            <pc:docMk/>
            <pc:sldMk cId="802850169" sldId="2076138459"/>
            <ac:spMk id="5" creationId="{3B22F420-19DA-423F-ABD7-E71AB0AAB08C}"/>
          </ac:spMkLst>
        </pc:spChg>
      </pc:sldChg>
      <pc:sldChg chg="addSp delSp modSp new mod modClrScheme chgLayout">
        <pc:chgData name="Jan-Hendrik Peters" userId="85d5324eea17fa2d" providerId="LiveId" clId="{14A4A917-1E51-4EEA-9FC1-C3EBEFE57A4D}" dt="2021-03-15T15:37:36.357" v="268" actId="962"/>
        <pc:sldMkLst>
          <pc:docMk/>
          <pc:sldMk cId="2895303675" sldId="2076138460"/>
        </pc:sldMkLst>
        <pc:spChg chg="del mod ord">
          <ac:chgData name="Jan-Hendrik Peters" userId="85d5324eea17fa2d" providerId="LiveId" clId="{14A4A917-1E51-4EEA-9FC1-C3EBEFE57A4D}" dt="2021-03-15T13:38:02.620" v="208" actId="700"/>
          <ac:spMkLst>
            <pc:docMk/>
            <pc:sldMk cId="2895303675" sldId="2076138460"/>
            <ac:spMk id="2" creationId="{4AB5F7EA-3606-4645-9836-CA215D90EBA2}"/>
          </ac:spMkLst>
        </pc:spChg>
        <pc:spChg chg="del">
          <ac:chgData name="Jan-Hendrik Peters" userId="85d5324eea17fa2d" providerId="LiveId" clId="{14A4A917-1E51-4EEA-9FC1-C3EBEFE57A4D}" dt="2021-03-15T13:38:02.620" v="208" actId="700"/>
          <ac:spMkLst>
            <pc:docMk/>
            <pc:sldMk cId="2895303675" sldId="2076138460"/>
            <ac:spMk id="3" creationId="{9DE929B7-5E09-48CA-9413-3698FF241955}"/>
          </ac:spMkLst>
        </pc:spChg>
        <pc:spChg chg="add mod ord">
          <ac:chgData name="Jan-Hendrik Peters" userId="85d5324eea17fa2d" providerId="LiveId" clId="{14A4A917-1E51-4EEA-9FC1-C3EBEFE57A4D}" dt="2021-03-15T13:39:06.166" v="252" actId="20577"/>
          <ac:spMkLst>
            <pc:docMk/>
            <pc:sldMk cId="2895303675" sldId="2076138460"/>
            <ac:spMk id="4" creationId="{5C08CA3F-B113-47BC-BEE5-9E422D969A92}"/>
          </ac:spMkLst>
        </pc:spChg>
        <pc:spChg chg="add del mod ord">
          <ac:chgData name="Jan-Hendrik Peters" userId="85d5324eea17fa2d" providerId="LiveId" clId="{14A4A917-1E51-4EEA-9FC1-C3EBEFE57A4D}" dt="2021-03-15T13:38:49.036" v="209" actId="931"/>
          <ac:spMkLst>
            <pc:docMk/>
            <pc:sldMk cId="2895303675" sldId="2076138460"/>
            <ac:spMk id="5" creationId="{79A31347-98B9-4712-9514-144ABB1970C6}"/>
          </ac:spMkLst>
        </pc:spChg>
        <pc:picChg chg="add mod">
          <ac:chgData name="Jan-Hendrik Peters" userId="85d5324eea17fa2d" providerId="LiveId" clId="{14A4A917-1E51-4EEA-9FC1-C3EBEFE57A4D}" dt="2021-03-15T15:37:36.357" v="268" actId="962"/>
          <ac:picMkLst>
            <pc:docMk/>
            <pc:sldMk cId="2895303675" sldId="2076138460"/>
            <ac:picMk id="7" creationId="{DE82478B-7BE8-4528-B401-22719334B452}"/>
          </ac:picMkLst>
        </pc:picChg>
      </pc:sldChg>
      <pc:sldChg chg="new">
        <pc:chgData name="Jan-Hendrik Peters" userId="85d5324eea17fa2d" providerId="LiveId" clId="{14A4A917-1E51-4EEA-9FC1-C3EBEFE57A4D}" dt="2021-03-15T15:46:20.005" v="269" actId="680"/>
        <pc:sldMkLst>
          <pc:docMk/>
          <pc:sldMk cId="274962399" sldId="2076138461"/>
        </pc:sldMkLst>
      </pc:sldChg>
    </pc:docChg>
  </pc:docChgLst>
  <pc:docChgLst>
    <pc:chgData name="Jan-Hendrik Peters" userId="85d5324eea17fa2d" providerId="LiveId" clId="{E71F538D-E21D-4F97-80E0-DEFA12332BED}"/>
    <pc:docChg chg="undo custSel addSld delSld modSld">
      <pc:chgData name="Jan-Hendrik Peters" userId="85d5324eea17fa2d" providerId="LiveId" clId="{E71F538D-E21D-4F97-80E0-DEFA12332BED}" dt="2021-03-15T17:05:01.783" v="2437" actId="20577"/>
      <pc:docMkLst>
        <pc:docMk/>
      </pc:docMkLst>
      <pc:sldChg chg="modSp mod">
        <pc:chgData name="Jan-Hendrik Peters" userId="85d5324eea17fa2d" providerId="LiveId" clId="{E71F538D-E21D-4F97-80E0-DEFA12332BED}" dt="2021-03-15T16:20:32.910" v="796" actId="20577"/>
        <pc:sldMkLst>
          <pc:docMk/>
          <pc:sldMk cId="3683117069" sldId="2076138458"/>
        </pc:sldMkLst>
        <pc:spChg chg="mod">
          <ac:chgData name="Jan-Hendrik Peters" userId="85d5324eea17fa2d" providerId="LiveId" clId="{E71F538D-E21D-4F97-80E0-DEFA12332BED}" dt="2021-03-15T16:20:32.910" v="796" actId="20577"/>
          <ac:spMkLst>
            <pc:docMk/>
            <pc:sldMk cId="3683117069" sldId="2076138458"/>
            <ac:spMk id="3" creationId="{A1578EA0-D17E-41CC-B4E9-486A247BE029}"/>
          </ac:spMkLst>
        </pc:spChg>
      </pc:sldChg>
      <pc:sldChg chg="del">
        <pc:chgData name="Jan-Hendrik Peters" userId="85d5324eea17fa2d" providerId="LiveId" clId="{E71F538D-E21D-4F97-80E0-DEFA12332BED}" dt="2021-03-15T16:20:23.820" v="786" actId="47"/>
        <pc:sldMkLst>
          <pc:docMk/>
          <pc:sldMk cId="274962399" sldId="2076138461"/>
        </pc:sldMkLst>
      </pc:sldChg>
      <pc:sldChg chg="modSp new mod">
        <pc:chgData name="Jan-Hendrik Peters" userId="85d5324eea17fa2d" providerId="LiveId" clId="{E71F538D-E21D-4F97-80E0-DEFA12332BED}" dt="2021-03-15T15:58:36.404" v="12" actId="20577"/>
        <pc:sldMkLst>
          <pc:docMk/>
          <pc:sldMk cId="4186702922" sldId="2076138462"/>
        </pc:sldMkLst>
        <pc:spChg chg="mod">
          <ac:chgData name="Jan-Hendrik Peters" userId="85d5324eea17fa2d" providerId="LiveId" clId="{E71F538D-E21D-4F97-80E0-DEFA12332BED}" dt="2021-03-15T15:58:36.404" v="12" actId="20577"/>
          <ac:spMkLst>
            <pc:docMk/>
            <pc:sldMk cId="4186702922" sldId="2076138462"/>
            <ac:spMk id="3" creationId="{F863903F-3D50-4CBE-B0FE-1CA667473147}"/>
          </ac:spMkLst>
        </pc:spChg>
      </pc:sldChg>
      <pc:sldChg chg="modSp new mod">
        <pc:chgData name="Jan-Hendrik Peters" userId="85d5324eea17fa2d" providerId="LiveId" clId="{E71F538D-E21D-4F97-80E0-DEFA12332BED}" dt="2021-03-15T15:58:56.068" v="34" actId="20577"/>
        <pc:sldMkLst>
          <pc:docMk/>
          <pc:sldMk cId="2243352289" sldId="2076138463"/>
        </pc:sldMkLst>
        <pc:spChg chg="mod">
          <ac:chgData name="Jan-Hendrik Peters" userId="85d5324eea17fa2d" providerId="LiveId" clId="{E71F538D-E21D-4F97-80E0-DEFA12332BED}" dt="2021-03-15T15:58:56.068" v="34" actId="20577"/>
          <ac:spMkLst>
            <pc:docMk/>
            <pc:sldMk cId="2243352289" sldId="2076138463"/>
            <ac:spMk id="3" creationId="{71F1AFD3-08EF-4368-B4A4-DC3266F85AF1}"/>
          </ac:spMkLst>
        </pc:spChg>
      </pc:sldChg>
      <pc:sldChg chg="addSp delSp modSp new mod modClrScheme chgLayout">
        <pc:chgData name="Jan-Hendrik Peters" userId="85d5324eea17fa2d" providerId="LiveId" clId="{E71F538D-E21D-4F97-80E0-DEFA12332BED}" dt="2021-03-15T16:47:59.289" v="1729" actId="20577"/>
        <pc:sldMkLst>
          <pc:docMk/>
          <pc:sldMk cId="440122391" sldId="2076138464"/>
        </pc:sldMkLst>
        <pc:spChg chg="del mod ord">
          <ac:chgData name="Jan-Hendrik Peters" userId="85d5324eea17fa2d" providerId="LiveId" clId="{E71F538D-E21D-4F97-80E0-DEFA12332BED}" dt="2021-03-15T15:59:21.662" v="36" actId="700"/>
          <ac:spMkLst>
            <pc:docMk/>
            <pc:sldMk cId="440122391" sldId="2076138464"/>
            <ac:spMk id="2" creationId="{945EAD54-0960-497F-9987-63D87DBE9ECB}"/>
          </ac:spMkLst>
        </pc:spChg>
        <pc:spChg chg="del mod ord">
          <ac:chgData name="Jan-Hendrik Peters" userId="85d5324eea17fa2d" providerId="LiveId" clId="{E71F538D-E21D-4F97-80E0-DEFA12332BED}" dt="2021-03-15T15:59:21.662" v="36" actId="700"/>
          <ac:spMkLst>
            <pc:docMk/>
            <pc:sldMk cId="440122391" sldId="2076138464"/>
            <ac:spMk id="3" creationId="{9539E62D-A56F-44FE-98DC-D4F4DF0C4E2E}"/>
          </ac:spMkLst>
        </pc:spChg>
        <pc:spChg chg="add del mod ord">
          <ac:chgData name="Jan-Hendrik Peters" userId="85d5324eea17fa2d" providerId="LiveId" clId="{E71F538D-E21D-4F97-80E0-DEFA12332BED}" dt="2021-03-15T16:00:25.508" v="42" actId="700"/>
          <ac:spMkLst>
            <pc:docMk/>
            <pc:sldMk cId="440122391" sldId="2076138464"/>
            <ac:spMk id="4" creationId="{41C01464-DD96-40EF-BBB7-29D6965920F0}"/>
          </ac:spMkLst>
        </pc:spChg>
        <pc:spChg chg="add del mod ord">
          <ac:chgData name="Jan-Hendrik Peters" userId="85d5324eea17fa2d" providerId="LiveId" clId="{E71F538D-E21D-4F97-80E0-DEFA12332BED}" dt="2021-03-15T15:59:24.465" v="37" actId="22"/>
          <ac:spMkLst>
            <pc:docMk/>
            <pc:sldMk cId="440122391" sldId="2076138464"/>
            <ac:spMk id="5" creationId="{49598757-858E-4C71-92CF-B1A12CDC83B6}"/>
          </ac:spMkLst>
        </pc:spChg>
        <pc:spChg chg="add del mod ord">
          <ac:chgData name="Jan-Hendrik Peters" userId="85d5324eea17fa2d" providerId="LiveId" clId="{E71F538D-E21D-4F97-80E0-DEFA12332BED}" dt="2021-03-15T16:00:25.508" v="42" actId="700"/>
          <ac:spMkLst>
            <pc:docMk/>
            <pc:sldMk cId="440122391" sldId="2076138464"/>
            <ac:spMk id="6" creationId="{A5A9ADDF-EF05-4E80-9F3A-0F0F0E34268B}"/>
          </ac:spMkLst>
        </pc:spChg>
        <pc:spChg chg="add del mod ord">
          <ac:chgData name="Jan-Hendrik Peters" userId="85d5324eea17fa2d" providerId="LiveId" clId="{E71F538D-E21D-4F97-80E0-DEFA12332BED}" dt="2021-03-15T16:00:14.938" v="41" actId="700"/>
          <ac:spMkLst>
            <pc:docMk/>
            <pc:sldMk cId="440122391" sldId="2076138464"/>
            <ac:spMk id="9" creationId="{0571B576-101E-425D-A0A4-2422515767F8}"/>
          </ac:spMkLst>
        </pc:spChg>
        <pc:spChg chg="add mod ord">
          <ac:chgData name="Jan-Hendrik Peters" userId="85d5324eea17fa2d" providerId="LiveId" clId="{E71F538D-E21D-4F97-80E0-DEFA12332BED}" dt="2021-03-15T16:47:59.289" v="1729" actId="20577"/>
          <ac:spMkLst>
            <pc:docMk/>
            <pc:sldMk cId="440122391" sldId="2076138464"/>
            <ac:spMk id="10" creationId="{6480A246-5B1A-461C-8C6E-7D522DC1B30B}"/>
          </ac:spMkLst>
        </pc:spChg>
        <pc:spChg chg="add mod">
          <ac:chgData name="Jan-Hendrik Peters" userId="85d5324eea17fa2d" providerId="LiveId" clId="{E71F538D-E21D-4F97-80E0-DEFA12332BED}" dt="2021-03-15T16:01:24.699" v="120" actId="20577"/>
          <ac:spMkLst>
            <pc:docMk/>
            <pc:sldMk cId="440122391" sldId="2076138464"/>
            <ac:spMk id="11" creationId="{BF25B5DF-EECA-4F13-A742-EE9C14B214FE}"/>
          </ac:spMkLst>
        </pc:spChg>
        <pc:picChg chg="add mod ord modCrop">
          <ac:chgData name="Jan-Hendrik Peters" userId="85d5324eea17fa2d" providerId="LiveId" clId="{E71F538D-E21D-4F97-80E0-DEFA12332BED}" dt="2021-03-15T16:00:25.508" v="42" actId="700"/>
          <ac:picMkLst>
            <pc:docMk/>
            <pc:sldMk cId="440122391" sldId="2076138464"/>
            <ac:picMk id="8" creationId="{6FE863EB-DFB0-4800-AFD1-CF146AEBC575}"/>
          </ac:picMkLst>
        </pc:picChg>
      </pc:sldChg>
      <pc:sldChg chg="addSp delSp modSp new del mod">
        <pc:chgData name="Jan-Hendrik Peters" userId="85d5324eea17fa2d" providerId="LiveId" clId="{E71F538D-E21D-4F97-80E0-DEFA12332BED}" dt="2021-03-15T16:10:02.024" v="525" actId="47"/>
        <pc:sldMkLst>
          <pc:docMk/>
          <pc:sldMk cId="2884110651" sldId="2076138465"/>
        </pc:sldMkLst>
        <pc:spChg chg="mod">
          <ac:chgData name="Jan-Hendrik Peters" userId="85d5324eea17fa2d" providerId="LiveId" clId="{E71F538D-E21D-4F97-80E0-DEFA12332BED}" dt="2021-03-15T16:02:56.071" v="154" actId="20577"/>
          <ac:spMkLst>
            <pc:docMk/>
            <pc:sldMk cId="2884110651" sldId="2076138465"/>
            <ac:spMk id="2" creationId="{97E48BA9-E6A2-4BC4-A990-430AB557F30A}"/>
          </ac:spMkLst>
        </pc:spChg>
        <pc:spChg chg="mod">
          <ac:chgData name="Jan-Hendrik Peters" userId="85d5324eea17fa2d" providerId="LiveId" clId="{E71F538D-E21D-4F97-80E0-DEFA12332BED}" dt="2021-03-15T16:06:18.397" v="431" actId="21"/>
          <ac:spMkLst>
            <pc:docMk/>
            <pc:sldMk cId="2884110651" sldId="2076138465"/>
            <ac:spMk id="3" creationId="{4E26DA97-F8AC-4472-8E54-84FE4E837E34}"/>
          </ac:spMkLst>
        </pc:spChg>
        <pc:spChg chg="add del">
          <ac:chgData name="Jan-Hendrik Peters" userId="85d5324eea17fa2d" providerId="LiveId" clId="{E71F538D-E21D-4F97-80E0-DEFA12332BED}" dt="2021-03-15T16:04:38.322" v="295"/>
          <ac:spMkLst>
            <pc:docMk/>
            <pc:sldMk cId="2884110651" sldId="2076138465"/>
            <ac:spMk id="4" creationId="{1FEA96B0-A0C7-4BF0-8EEB-60F32B12FF8D}"/>
          </ac:spMkLst>
        </pc:spChg>
      </pc:sldChg>
      <pc:sldChg chg="addSp modSp new mod">
        <pc:chgData name="Jan-Hendrik Peters" userId="85d5324eea17fa2d" providerId="LiveId" clId="{E71F538D-E21D-4F97-80E0-DEFA12332BED}" dt="2021-03-15T16:12:18.049" v="528" actId="1076"/>
        <pc:sldMkLst>
          <pc:docMk/>
          <pc:sldMk cId="2969195074" sldId="2076138466"/>
        </pc:sldMkLst>
        <pc:spChg chg="mod">
          <ac:chgData name="Jan-Hendrik Peters" userId="85d5324eea17fa2d" providerId="LiveId" clId="{E71F538D-E21D-4F97-80E0-DEFA12332BED}" dt="2021-03-15T16:06:08.450" v="429" actId="20577"/>
          <ac:spMkLst>
            <pc:docMk/>
            <pc:sldMk cId="2969195074" sldId="2076138466"/>
            <ac:spMk id="2" creationId="{EA0B653E-34F7-4091-9A04-B3B249519EC5}"/>
          </ac:spMkLst>
        </pc:spChg>
        <pc:spChg chg="mod">
          <ac:chgData name="Jan-Hendrik Peters" userId="85d5324eea17fa2d" providerId="LiveId" clId="{E71F538D-E21D-4F97-80E0-DEFA12332BED}" dt="2021-03-15T16:06:10.012" v="430"/>
          <ac:spMkLst>
            <pc:docMk/>
            <pc:sldMk cId="2969195074" sldId="2076138466"/>
            <ac:spMk id="3" creationId="{3E9715EE-D9E0-4A3A-B79F-CB521BC4B061}"/>
          </ac:spMkLst>
        </pc:spChg>
        <pc:picChg chg="add mod">
          <ac:chgData name="Jan-Hendrik Peters" userId="85d5324eea17fa2d" providerId="LiveId" clId="{E71F538D-E21D-4F97-80E0-DEFA12332BED}" dt="2021-03-15T16:12:18.049" v="528" actId="1076"/>
          <ac:picMkLst>
            <pc:docMk/>
            <pc:sldMk cId="2969195074" sldId="2076138466"/>
            <ac:picMk id="5" creationId="{7F80CD7C-4409-4587-B74F-27D5ACC7EB92}"/>
          </ac:picMkLst>
        </pc:picChg>
      </pc:sldChg>
      <pc:sldChg chg="addSp modSp new mod">
        <pc:chgData name="Jan-Hendrik Peters" userId="85d5324eea17fa2d" providerId="LiveId" clId="{E71F538D-E21D-4F97-80E0-DEFA12332BED}" dt="2021-03-15T16:14:19.378" v="531" actId="1076"/>
        <pc:sldMkLst>
          <pc:docMk/>
          <pc:sldMk cId="3108759969" sldId="2076138467"/>
        </pc:sldMkLst>
        <pc:spChg chg="mod">
          <ac:chgData name="Jan-Hendrik Peters" userId="85d5324eea17fa2d" providerId="LiveId" clId="{E71F538D-E21D-4F97-80E0-DEFA12332BED}" dt="2021-03-15T16:06:32.554" v="452" actId="20577"/>
          <ac:spMkLst>
            <pc:docMk/>
            <pc:sldMk cId="3108759969" sldId="2076138467"/>
            <ac:spMk id="2" creationId="{B715CEC5-E748-4384-BAA3-7A07E6BC2993}"/>
          </ac:spMkLst>
        </pc:spChg>
        <pc:spChg chg="mod">
          <ac:chgData name="Jan-Hendrik Peters" userId="85d5324eea17fa2d" providerId="LiveId" clId="{E71F538D-E21D-4F97-80E0-DEFA12332BED}" dt="2021-03-15T16:06:35.485" v="454" actId="20577"/>
          <ac:spMkLst>
            <pc:docMk/>
            <pc:sldMk cId="3108759969" sldId="2076138467"/>
            <ac:spMk id="3" creationId="{3FCD8681-7A77-4B20-AEB6-0C82A4B0039E}"/>
          </ac:spMkLst>
        </pc:spChg>
        <pc:picChg chg="add mod">
          <ac:chgData name="Jan-Hendrik Peters" userId="85d5324eea17fa2d" providerId="LiveId" clId="{E71F538D-E21D-4F97-80E0-DEFA12332BED}" dt="2021-03-15T16:14:19.378" v="531" actId="1076"/>
          <ac:picMkLst>
            <pc:docMk/>
            <pc:sldMk cId="3108759969" sldId="2076138467"/>
            <ac:picMk id="5" creationId="{C82E1089-7646-4933-9F9D-735796FA7DB3}"/>
          </ac:picMkLst>
        </pc:picChg>
      </pc:sldChg>
      <pc:sldChg chg="addSp modSp new mod">
        <pc:chgData name="Jan-Hendrik Peters" userId="85d5324eea17fa2d" providerId="LiveId" clId="{E71F538D-E21D-4F97-80E0-DEFA12332BED}" dt="2021-03-15T16:15:31.302" v="533" actId="1076"/>
        <pc:sldMkLst>
          <pc:docMk/>
          <pc:sldMk cId="1755307637" sldId="2076138468"/>
        </pc:sldMkLst>
        <pc:spChg chg="mod">
          <ac:chgData name="Jan-Hendrik Peters" userId="85d5324eea17fa2d" providerId="LiveId" clId="{E71F538D-E21D-4F97-80E0-DEFA12332BED}" dt="2021-03-15T16:08:05.164" v="460" actId="20577"/>
          <ac:spMkLst>
            <pc:docMk/>
            <pc:sldMk cId="1755307637" sldId="2076138468"/>
            <ac:spMk id="2" creationId="{1F284328-1267-4706-B447-DD7EF8E6BA1E}"/>
          </ac:spMkLst>
        </pc:spChg>
        <pc:spChg chg="mod">
          <ac:chgData name="Jan-Hendrik Peters" userId="85d5324eea17fa2d" providerId="LiveId" clId="{E71F538D-E21D-4F97-80E0-DEFA12332BED}" dt="2021-03-15T16:08:31.147" v="524" actId="20577"/>
          <ac:spMkLst>
            <pc:docMk/>
            <pc:sldMk cId="1755307637" sldId="2076138468"/>
            <ac:spMk id="3" creationId="{22ED80B8-2942-43DA-9BB1-676205F4018C}"/>
          </ac:spMkLst>
        </pc:spChg>
        <pc:picChg chg="add mod">
          <ac:chgData name="Jan-Hendrik Peters" userId="85d5324eea17fa2d" providerId="LiveId" clId="{E71F538D-E21D-4F97-80E0-DEFA12332BED}" dt="2021-03-15T16:15:31.302" v="533" actId="1076"/>
          <ac:picMkLst>
            <pc:docMk/>
            <pc:sldMk cId="1755307637" sldId="2076138468"/>
            <ac:picMk id="5" creationId="{530C9E67-A6D6-479D-996B-D45EA50E7CC1}"/>
          </ac:picMkLst>
        </pc:picChg>
      </pc:sldChg>
      <pc:sldChg chg="addSp delSp modSp new mod modClrScheme chgLayout">
        <pc:chgData name="Jan-Hendrik Peters" userId="85d5324eea17fa2d" providerId="LiveId" clId="{E71F538D-E21D-4F97-80E0-DEFA12332BED}" dt="2021-03-15T16:19:26.496" v="785" actId="20577"/>
        <pc:sldMkLst>
          <pc:docMk/>
          <pc:sldMk cId="1723043413" sldId="2076138469"/>
        </pc:sldMkLst>
        <pc:spChg chg="mod ord">
          <ac:chgData name="Jan-Hendrik Peters" userId="85d5324eea17fa2d" providerId="LiveId" clId="{E71F538D-E21D-4F97-80E0-DEFA12332BED}" dt="2021-03-15T16:17:00.672" v="550" actId="14100"/>
          <ac:spMkLst>
            <pc:docMk/>
            <pc:sldMk cId="1723043413" sldId="2076138469"/>
            <ac:spMk id="2" creationId="{30689657-B04E-40EB-A96D-76BFC1E5F300}"/>
          </ac:spMkLst>
        </pc:spChg>
        <pc:spChg chg="del mod ord">
          <ac:chgData name="Jan-Hendrik Peters" userId="85d5324eea17fa2d" providerId="LiveId" clId="{E71F538D-E21D-4F97-80E0-DEFA12332BED}" dt="2021-03-15T16:16:57.106" v="549" actId="700"/>
          <ac:spMkLst>
            <pc:docMk/>
            <pc:sldMk cId="1723043413" sldId="2076138469"/>
            <ac:spMk id="3" creationId="{01E52AF1-CF9A-4521-A3EE-03DAC85A2814}"/>
          </ac:spMkLst>
        </pc:spChg>
        <pc:spChg chg="add mod ord">
          <ac:chgData name="Jan-Hendrik Peters" userId="85d5324eea17fa2d" providerId="LiveId" clId="{E71F538D-E21D-4F97-80E0-DEFA12332BED}" dt="2021-03-15T16:19:26.496" v="785" actId="20577"/>
          <ac:spMkLst>
            <pc:docMk/>
            <pc:sldMk cId="1723043413" sldId="2076138469"/>
            <ac:spMk id="4" creationId="{7812E246-FF48-48C5-B10F-2CFE2C13383E}"/>
          </ac:spMkLst>
        </pc:spChg>
        <pc:spChg chg="add del mod ord">
          <ac:chgData name="Jan-Hendrik Peters" userId="85d5324eea17fa2d" providerId="LiveId" clId="{E71F538D-E21D-4F97-80E0-DEFA12332BED}" dt="2021-03-15T16:17:51.369" v="552" actId="931"/>
          <ac:spMkLst>
            <pc:docMk/>
            <pc:sldMk cId="1723043413" sldId="2076138469"/>
            <ac:spMk id="5" creationId="{51D5B3D9-6851-48EF-827D-3AD1CD167EBB}"/>
          </ac:spMkLst>
        </pc:spChg>
        <pc:picChg chg="add mod">
          <ac:chgData name="Jan-Hendrik Peters" userId="85d5324eea17fa2d" providerId="LiveId" clId="{E71F538D-E21D-4F97-80E0-DEFA12332BED}" dt="2021-03-15T16:17:57.966" v="562" actId="27614"/>
          <ac:picMkLst>
            <pc:docMk/>
            <pc:sldMk cId="1723043413" sldId="2076138469"/>
            <ac:picMk id="7" creationId="{027D4ED0-B61C-4B21-A6A8-84E3412F75E5}"/>
          </ac:picMkLst>
        </pc:picChg>
      </pc:sldChg>
      <pc:sldChg chg="modSp new mod">
        <pc:chgData name="Jan-Hendrik Peters" userId="85d5324eea17fa2d" providerId="LiveId" clId="{E71F538D-E21D-4F97-80E0-DEFA12332BED}" dt="2021-03-15T16:51:18.076" v="1755" actId="20577"/>
        <pc:sldMkLst>
          <pc:docMk/>
          <pc:sldMk cId="1099236722" sldId="2076138470"/>
        </pc:sldMkLst>
        <pc:spChg chg="mod">
          <ac:chgData name="Jan-Hendrik Peters" userId="85d5324eea17fa2d" providerId="LiveId" clId="{E71F538D-E21D-4F97-80E0-DEFA12332BED}" dt="2021-03-15T16:31:09.903" v="820" actId="20577"/>
          <ac:spMkLst>
            <pc:docMk/>
            <pc:sldMk cId="1099236722" sldId="2076138470"/>
            <ac:spMk id="2" creationId="{46A7003F-1B47-4207-9AB5-0F77E25843FD}"/>
          </ac:spMkLst>
        </pc:spChg>
        <pc:spChg chg="mod">
          <ac:chgData name="Jan-Hendrik Peters" userId="85d5324eea17fa2d" providerId="LiveId" clId="{E71F538D-E21D-4F97-80E0-DEFA12332BED}" dt="2021-03-15T16:51:18.076" v="1755" actId="20577"/>
          <ac:spMkLst>
            <pc:docMk/>
            <pc:sldMk cId="1099236722" sldId="2076138470"/>
            <ac:spMk id="3" creationId="{E27184A4-E2E2-4DDE-9BCB-9C1F96DB4BD4}"/>
          </ac:spMkLst>
        </pc:spChg>
      </pc:sldChg>
      <pc:sldChg chg="modSp new mod">
        <pc:chgData name="Jan-Hendrik Peters" userId="85d5324eea17fa2d" providerId="LiveId" clId="{E71F538D-E21D-4F97-80E0-DEFA12332BED}" dt="2021-03-15T16:54:45.494" v="2104" actId="20577"/>
        <pc:sldMkLst>
          <pc:docMk/>
          <pc:sldMk cId="2107040377" sldId="2076138471"/>
        </pc:sldMkLst>
        <pc:spChg chg="mod">
          <ac:chgData name="Jan-Hendrik Peters" userId="85d5324eea17fa2d" providerId="LiveId" clId="{E71F538D-E21D-4F97-80E0-DEFA12332BED}" dt="2021-03-15T16:35:00.383" v="1050" actId="20577"/>
          <ac:spMkLst>
            <pc:docMk/>
            <pc:sldMk cId="2107040377" sldId="2076138471"/>
            <ac:spMk id="2" creationId="{B13F0EC7-04E6-43B6-A81F-709FFACB2F3C}"/>
          </ac:spMkLst>
        </pc:spChg>
        <pc:spChg chg="mod">
          <ac:chgData name="Jan-Hendrik Peters" userId="85d5324eea17fa2d" providerId="LiveId" clId="{E71F538D-E21D-4F97-80E0-DEFA12332BED}" dt="2021-03-15T16:54:45.494" v="2104" actId="20577"/>
          <ac:spMkLst>
            <pc:docMk/>
            <pc:sldMk cId="2107040377" sldId="2076138471"/>
            <ac:spMk id="3" creationId="{20BC56C4-132A-4744-B07C-E346B962AC63}"/>
          </ac:spMkLst>
        </pc:spChg>
      </pc:sldChg>
      <pc:sldChg chg="addSp delSp modSp new mod modClrScheme chgLayout">
        <pc:chgData name="Jan-Hendrik Peters" userId="85d5324eea17fa2d" providerId="LiveId" clId="{E71F538D-E21D-4F97-80E0-DEFA12332BED}" dt="2021-03-15T16:51:02.827" v="1732" actId="27614"/>
        <pc:sldMkLst>
          <pc:docMk/>
          <pc:sldMk cId="3597472734" sldId="2076138472"/>
        </pc:sldMkLst>
        <pc:spChg chg="del">
          <ac:chgData name="Jan-Hendrik Peters" userId="85d5324eea17fa2d" providerId="LiveId" clId="{E71F538D-E21D-4F97-80E0-DEFA12332BED}" dt="2021-03-15T16:37:06.346" v="1161" actId="700"/>
          <ac:spMkLst>
            <pc:docMk/>
            <pc:sldMk cId="3597472734" sldId="2076138472"/>
            <ac:spMk id="2" creationId="{D27C5714-3199-40EA-96EB-4A5760D346F0}"/>
          </ac:spMkLst>
        </pc:spChg>
        <pc:spChg chg="del mod ord">
          <ac:chgData name="Jan-Hendrik Peters" userId="85d5324eea17fa2d" providerId="LiveId" clId="{E71F538D-E21D-4F97-80E0-DEFA12332BED}" dt="2021-03-15T16:37:06.346" v="1161" actId="700"/>
          <ac:spMkLst>
            <pc:docMk/>
            <pc:sldMk cId="3597472734" sldId="2076138472"/>
            <ac:spMk id="3" creationId="{5DB331E8-BA5B-4E5B-8C5C-DC8DED25CE52}"/>
          </ac:spMkLst>
        </pc:spChg>
        <pc:spChg chg="add mod ord">
          <ac:chgData name="Jan-Hendrik Peters" userId="85d5324eea17fa2d" providerId="LiveId" clId="{E71F538D-E21D-4F97-80E0-DEFA12332BED}" dt="2021-03-15T16:37:12.794" v="1179" actId="20577"/>
          <ac:spMkLst>
            <pc:docMk/>
            <pc:sldMk cId="3597472734" sldId="2076138472"/>
            <ac:spMk id="4" creationId="{D6C3740D-C306-499E-88A1-514ACA1725AB}"/>
          </ac:spMkLst>
        </pc:spChg>
        <pc:spChg chg="add mod ord">
          <ac:chgData name="Jan-Hendrik Peters" userId="85d5324eea17fa2d" providerId="LiveId" clId="{E71F538D-E21D-4F97-80E0-DEFA12332BED}" dt="2021-03-15T16:39:45.369" v="1299" actId="20577"/>
          <ac:spMkLst>
            <pc:docMk/>
            <pc:sldMk cId="3597472734" sldId="2076138472"/>
            <ac:spMk id="5" creationId="{CE0C6A97-6BDC-4E7E-A2C3-36011A685B2F}"/>
          </ac:spMkLst>
        </pc:spChg>
        <pc:picChg chg="add mod">
          <ac:chgData name="Jan-Hendrik Peters" userId="85d5324eea17fa2d" providerId="LiveId" clId="{E71F538D-E21D-4F97-80E0-DEFA12332BED}" dt="2021-03-15T16:51:02.827" v="1732" actId="27614"/>
          <ac:picMkLst>
            <pc:docMk/>
            <pc:sldMk cId="3597472734" sldId="2076138472"/>
            <ac:picMk id="7" creationId="{5231C335-FD2A-44DE-8B59-5FA4E2E2ECE0}"/>
          </ac:picMkLst>
        </pc:picChg>
      </pc:sldChg>
      <pc:sldChg chg="modSp new mod">
        <pc:chgData name="Jan-Hendrik Peters" userId="85d5324eea17fa2d" providerId="LiveId" clId="{E71F538D-E21D-4F97-80E0-DEFA12332BED}" dt="2021-03-15T17:02:44.245" v="2300" actId="15"/>
        <pc:sldMkLst>
          <pc:docMk/>
          <pc:sldMk cId="99292667" sldId="2076138473"/>
        </pc:sldMkLst>
        <pc:spChg chg="mod">
          <ac:chgData name="Jan-Hendrik Peters" userId="85d5324eea17fa2d" providerId="LiveId" clId="{E71F538D-E21D-4F97-80E0-DEFA12332BED}" dt="2021-03-15T16:42:10.117" v="1317" actId="20577"/>
          <ac:spMkLst>
            <pc:docMk/>
            <pc:sldMk cId="99292667" sldId="2076138473"/>
            <ac:spMk id="2" creationId="{7C7315CB-1E56-4B65-98D7-0698477508D7}"/>
          </ac:spMkLst>
        </pc:spChg>
        <pc:spChg chg="mod">
          <ac:chgData name="Jan-Hendrik Peters" userId="85d5324eea17fa2d" providerId="LiveId" clId="{E71F538D-E21D-4F97-80E0-DEFA12332BED}" dt="2021-03-15T17:02:44.245" v="2300" actId="15"/>
          <ac:spMkLst>
            <pc:docMk/>
            <pc:sldMk cId="99292667" sldId="2076138473"/>
            <ac:spMk id="3" creationId="{9148D38D-ACF3-48D5-9EF3-51210EC2C5C0}"/>
          </ac:spMkLst>
        </pc:spChg>
      </pc:sldChg>
      <pc:sldChg chg="modSp new mod">
        <pc:chgData name="Jan-Hendrik Peters" userId="85d5324eea17fa2d" providerId="LiveId" clId="{E71F538D-E21D-4F97-80E0-DEFA12332BED}" dt="2021-03-15T16:46:23.500" v="1723" actId="20577"/>
        <pc:sldMkLst>
          <pc:docMk/>
          <pc:sldMk cId="444969141" sldId="2076138474"/>
        </pc:sldMkLst>
        <pc:spChg chg="mod">
          <ac:chgData name="Jan-Hendrik Peters" userId="85d5324eea17fa2d" providerId="LiveId" clId="{E71F538D-E21D-4F97-80E0-DEFA12332BED}" dt="2021-03-15T16:45:27.838" v="1596" actId="20577"/>
          <ac:spMkLst>
            <pc:docMk/>
            <pc:sldMk cId="444969141" sldId="2076138474"/>
            <ac:spMk id="2" creationId="{2D691275-3288-4A6D-BD9F-0F589809CD97}"/>
          </ac:spMkLst>
        </pc:spChg>
        <pc:spChg chg="mod">
          <ac:chgData name="Jan-Hendrik Peters" userId="85d5324eea17fa2d" providerId="LiveId" clId="{E71F538D-E21D-4F97-80E0-DEFA12332BED}" dt="2021-03-15T16:46:23.500" v="1723" actId="20577"/>
          <ac:spMkLst>
            <pc:docMk/>
            <pc:sldMk cId="444969141" sldId="2076138474"/>
            <ac:spMk id="3" creationId="{BF7DE379-36D2-4CD7-B5C4-87861C1B7C4F}"/>
          </ac:spMkLst>
        </pc:spChg>
      </pc:sldChg>
      <pc:sldChg chg="addSp delSp modSp new mod modClrScheme chgLayout">
        <pc:chgData name="Jan-Hendrik Peters" userId="85d5324eea17fa2d" providerId="LiveId" clId="{E71F538D-E21D-4F97-80E0-DEFA12332BED}" dt="2021-03-15T17:00:08.933" v="2295" actId="700"/>
        <pc:sldMkLst>
          <pc:docMk/>
          <pc:sldMk cId="532590499" sldId="2076138475"/>
        </pc:sldMkLst>
        <pc:spChg chg="del mod ord">
          <ac:chgData name="Jan-Hendrik Peters" userId="85d5324eea17fa2d" providerId="LiveId" clId="{E71F538D-E21D-4F97-80E0-DEFA12332BED}" dt="2021-03-15T16:57:25.214" v="2106" actId="700"/>
          <ac:spMkLst>
            <pc:docMk/>
            <pc:sldMk cId="532590499" sldId="2076138475"/>
            <ac:spMk id="2" creationId="{600C8C1E-0A77-4794-9DE1-EC9462FCCC76}"/>
          </ac:spMkLst>
        </pc:spChg>
        <pc:spChg chg="del mod ord">
          <ac:chgData name="Jan-Hendrik Peters" userId="85d5324eea17fa2d" providerId="LiveId" clId="{E71F538D-E21D-4F97-80E0-DEFA12332BED}" dt="2021-03-15T16:57:25.214" v="2106" actId="700"/>
          <ac:spMkLst>
            <pc:docMk/>
            <pc:sldMk cId="532590499" sldId="2076138475"/>
            <ac:spMk id="3" creationId="{A03E73CC-B40B-4FF1-8517-261129595B5E}"/>
          </ac:spMkLst>
        </pc:spChg>
        <pc:spChg chg="add mod ord">
          <ac:chgData name="Jan-Hendrik Peters" userId="85d5324eea17fa2d" providerId="LiveId" clId="{E71F538D-E21D-4F97-80E0-DEFA12332BED}" dt="2021-03-15T17:00:08.933" v="2295" actId="700"/>
          <ac:spMkLst>
            <pc:docMk/>
            <pc:sldMk cId="532590499" sldId="2076138475"/>
            <ac:spMk id="4" creationId="{44C7B943-E52A-4CAC-BB5C-D97CC4EC207C}"/>
          </ac:spMkLst>
        </pc:spChg>
        <pc:spChg chg="add del mod ord">
          <ac:chgData name="Jan-Hendrik Peters" userId="85d5324eea17fa2d" providerId="LiveId" clId="{E71F538D-E21D-4F97-80E0-DEFA12332BED}" dt="2021-03-15T17:00:08.933" v="2295" actId="700"/>
          <ac:spMkLst>
            <pc:docMk/>
            <pc:sldMk cId="532590499" sldId="2076138475"/>
            <ac:spMk id="5" creationId="{35F7E372-2FCF-4BB9-94F2-AE5A4C1EE4AE}"/>
          </ac:spMkLst>
        </pc:spChg>
      </pc:sldChg>
      <pc:sldChg chg="modSp new del mod">
        <pc:chgData name="Jan-Hendrik Peters" userId="85d5324eea17fa2d" providerId="LiveId" clId="{E71F538D-E21D-4F97-80E0-DEFA12332BED}" dt="2021-03-15T16:58:26.720" v="2199" actId="47"/>
        <pc:sldMkLst>
          <pc:docMk/>
          <pc:sldMk cId="74275446" sldId="2076138476"/>
        </pc:sldMkLst>
        <pc:spChg chg="mod">
          <ac:chgData name="Jan-Hendrik Peters" userId="85d5324eea17fa2d" providerId="LiveId" clId="{E71F538D-E21D-4F97-80E0-DEFA12332BED}" dt="2021-03-15T16:58:13.249" v="2168" actId="20577"/>
          <ac:spMkLst>
            <pc:docMk/>
            <pc:sldMk cId="74275446" sldId="2076138476"/>
            <ac:spMk id="2" creationId="{6B213A5B-6140-42EA-9881-42F4147A3401}"/>
          </ac:spMkLst>
        </pc:spChg>
      </pc:sldChg>
      <pc:sldChg chg="delSp modSp new mod chgLayout">
        <pc:chgData name="Jan-Hendrik Peters" userId="85d5324eea17fa2d" providerId="LiveId" clId="{E71F538D-E21D-4F97-80E0-DEFA12332BED}" dt="2021-03-15T16:59:57.620" v="2294" actId="700"/>
        <pc:sldMkLst>
          <pc:docMk/>
          <pc:sldMk cId="4214980392" sldId="2076138477"/>
        </pc:sldMkLst>
        <pc:spChg chg="mod ord">
          <ac:chgData name="Jan-Hendrik Peters" userId="85d5324eea17fa2d" providerId="LiveId" clId="{E71F538D-E21D-4F97-80E0-DEFA12332BED}" dt="2021-03-15T16:59:57.620" v="2294" actId="700"/>
          <ac:spMkLst>
            <pc:docMk/>
            <pc:sldMk cId="4214980392" sldId="2076138477"/>
            <ac:spMk id="2" creationId="{68FAFAF8-2F96-4CE1-89D5-0757FEC28B06}"/>
          </ac:spMkLst>
        </pc:spChg>
        <pc:spChg chg="del">
          <ac:chgData name="Jan-Hendrik Peters" userId="85d5324eea17fa2d" providerId="LiveId" clId="{E71F538D-E21D-4F97-80E0-DEFA12332BED}" dt="2021-03-15T16:59:57.620" v="2294" actId="700"/>
          <ac:spMkLst>
            <pc:docMk/>
            <pc:sldMk cId="4214980392" sldId="2076138477"/>
            <ac:spMk id="3" creationId="{331B787D-9A43-4A47-B64F-AE4194EEC03C}"/>
          </ac:spMkLst>
        </pc:spChg>
      </pc:sldChg>
      <pc:sldChg chg="delSp modSp new mod modClrScheme chgLayout">
        <pc:chgData name="Jan-Hendrik Peters" userId="85d5324eea17fa2d" providerId="LiveId" clId="{E71F538D-E21D-4F97-80E0-DEFA12332BED}" dt="2021-03-15T17:00:08.933" v="2295" actId="700"/>
        <pc:sldMkLst>
          <pc:docMk/>
          <pc:sldMk cId="4240026054" sldId="2076138478"/>
        </pc:sldMkLst>
        <pc:spChg chg="mod ord">
          <ac:chgData name="Jan-Hendrik Peters" userId="85d5324eea17fa2d" providerId="LiveId" clId="{E71F538D-E21D-4F97-80E0-DEFA12332BED}" dt="2021-03-15T17:00:08.933" v="2295" actId="700"/>
          <ac:spMkLst>
            <pc:docMk/>
            <pc:sldMk cId="4240026054" sldId="2076138478"/>
            <ac:spMk id="2" creationId="{A7D19368-BB8C-45D8-A103-0336D8C7EF7A}"/>
          </ac:spMkLst>
        </pc:spChg>
        <pc:spChg chg="del">
          <ac:chgData name="Jan-Hendrik Peters" userId="85d5324eea17fa2d" providerId="LiveId" clId="{E71F538D-E21D-4F97-80E0-DEFA12332BED}" dt="2021-03-15T17:00:08.933" v="2295" actId="700"/>
          <ac:spMkLst>
            <pc:docMk/>
            <pc:sldMk cId="4240026054" sldId="2076138478"/>
            <ac:spMk id="3" creationId="{163C14F8-152B-4DE9-9C86-C0BF447B967C}"/>
          </ac:spMkLst>
        </pc:spChg>
      </pc:sldChg>
      <pc:sldChg chg="delSp modSp new mod chgLayout">
        <pc:chgData name="Jan-Hendrik Peters" userId="85d5324eea17fa2d" providerId="LiveId" clId="{E71F538D-E21D-4F97-80E0-DEFA12332BED}" dt="2021-03-15T16:59:57.620" v="2294" actId="700"/>
        <pc:sldMkLst>
          <pc:docMk/>
          <pc:sldMk cId="1438728753" sldId="2076138479"/>
        </pc:sldMkLst>
        <pc:spChg chg="mod ord">
          <ac:chgData name="Jan-Hendrik Peters" userId="85d5324eea17fa2d" providerId="LiveId" clId="{E71F538D-E21D-4F97-80E0-DEFA12332BED}" dt="2021-03-15T16:59:57.620" v="2294" actId="700"/>
          <ac:spMkLst>
            <pc:docMk/>
            <pc:sldMk cId="1438728753" sldId="2076138479"/>
            <ac:spMk id="2" creationId="{21519F28-4A46-4D72-A760-AFB7C94FAC0C}"/>
          </ac:spMkLst>
        </pc:spChg>
        <pc:spChg chg="del">
          <ac:chgData name="Jan-Hendrik Peters" userId="85d5324eea17fa2d" providerId="LiveId" clId="{E71F538D-E21D-4F97-80E0-DEFA12332BED}" dt="2021-03-15T16:59:57.620" v="2294" actId="700"/>
          <ac:spMkLst>
            <pc:docMk/>
            <pc:sldMk cId="1438728753" sldId="2076138479"/>
            <ac:spMk id="3" creationId="{B8F1B7F7-E874-4863-8AF1-6EBCE0E8CB43}"/>
          </ac:spMkLst>
        </pc:spChg>
      </pc:sldChg>
      <pc:sldChg chg="delSp modSp new mod modClrScheme chgLayout">
        <pc:chgData name="Jan-Hendrik Peters" userId="85d5324eea17fa2d" providerId="LiveId" clId="{E71F538D-E21D-4F97-80E0-DEFA12332BED}" dt="2021-03-15T17:00:08.933" v="2295" actId="700"/>
        <pc:sldMkLst>
          <pc:docMk/>
          <pc:sldMk cId="1660864299" sldId="2076138480"/>
        </pc:sldMkLst>
        <pc:spChg chg="mod ord">
          <ac:chgData name="Jan-Hendrik Peters" userId="85d5324eea17fa2d" providerId="LiveId" clId="{E71F538D-E21D-4F97-80E0-DEFA12332BED}" dt="2021-03-15T17:00:08.933" v="2295" actId="700"/>
          <ac:spMkLst>
            <pc:docMk/>
            <pc:sldMk cId="1660864299" sldId="2076138480"/>
            <ac:spMk id="2" creationId="{B93AFB05-1AB7-4ACA-95B8-A30F18EAD071}"/>
          </ac:spMkLst>
        </pc:spChg>
        <pc:spChg chg="del">
          <ac:chgData name="Jan-Hendrik Peters" userId="85d5324eea17fa2d" providerId="LiveId" clId="{E71F538D-E21D-4F97-80E0-DEFA12332BED}" dt="2021-03-15T17:00:08.933" v="2295" actId="700"/>
          <ac:spMkLst>
            <pc:docMk/>
            <pc:sldMk cId="1660864299" sldId="2076138480"/>
            <ac:spMk id="3" creationId="{2B8102F2-F1C4-4DE0-BCF4-02AC2C3F7F3D}"/>
          </ac:spMkLst>
        </pc:spChg>
      </pc:sldChg>
      <pc:sldChg chg="delSp modSp new mod chgLayout">
        <pc:chgData name="Jan-Hendrik Peters" userId="85d5324eea17fa2d" providerId="LiveId" clId="{E71F538D-E21D-4F97-80E0-DEFA12332BED}" dt="2021-03-15T16:59:57.620" v="2294" actId="700"/>
        <pc:sldMkLst>
          <pc:docMk/>
          <pc:sldMk cId="1441458021" sldId="2076138481"/>
        </pc:sldMkLst>
        <pc:spChg chg="mod ord">
          <ac:chgData name="Jan-Hendrik Peters" userId="85d5324eea17fa2d" providerId="LiveId" clId="{E71F538D-E21D-4F97-80E0-DEFA12332BED}" dt="2021-03-15T16:59:57.620" v="2294" actId="700"/>
          <ac:spMkLst>
            <pc:docMk/>
            <pc:sldMk cId="1441458021" sldId="2076138481"/>
            <ac:spMk id="2" creationId="{DC267BB1-6212-4BE4-A961-C34250E221F9}"/>
          </ac:spMkLst>
        </pc:spChg>
        <pc:spChg chg="del">
          <ac:chgData name="Jan-Hendrik Peters" userId="85d5324eea17fa2d" providerId="LiveId" clId="{E71F538D-E21D-4F97-80E0-DEFA12332BED}" dt="2021-03-15T16:59:57.620" v="2294" actId="700"/>
          <ac:spMkLst>
            <pc:docMk/>
            <pc:sldMk cId="1441458021" sldId="2076138481"/>
            <ac:spMk id="3" creationId="{32A55C9D-3460-41CB-8285-A725560426B0}"/>
          </ac:spMkLst>
        </pc:spChg>
      </pc:sldChg>
      <pc:sldChg chg="new">
        <pc:chgData name="Jan-Hendrik Peters" userId="85d5324eea17fa2d" providerId="LiveId" clId="{E71F538D-E21D-4F97-80E0-DEFA12332BED}" dt="2021-03-15T17:00:24.332" v="2296" actId="680"/>
        <pc:sldMkLst>
          <pc:docMk/>
          <pc:sldMk cId="1075791284" sldId="2076138482"/>
        </pc:sldMkLst>
      </pc:sldChg>
      <pc:sldChg chg="modSp new mod">
        <pc:chgData name="Jan-Hendrik Peters" userId="85d5324eea17fa2d" providerId="LiveId" clId="{E71F538D-E21D-4F97-80E0-DEFA12332BED}" dt="2021-03-15T17:05:01.783" v="2437" actId="20577"/>
        <pc:sldMkLst>
          <pc:docMk/>
          <pc:sldMk cId="2381818813" sldId="2076138483"/>
        </pc:sldMkLst>
        <pc:spChg chg="mod">
          <ac:chgData name="Jan-Hendrik Peters" userId="85d5324eea17fa2d" providerId="LiveId" clId="{E71F538D-E21D-4F97-80E0-DEFA12332BED}" dt="2021-03-15T17:04:05.133" v="2317" actId="20577"/>
          <ac:spMkLst>
            <pc:docMk/>
            <pc:sldMk cId="2381818813" sldId="2076138483"/>
            <ac:spMk id="2" creationId="{7C4C7037-E5B9-461D-A3FF-D052E251A335}"/>
          </ac:spMkLst>
        </pc:spChg>
        <pc:spChg chg="mod">
          <ac:chgData name="Jan-Hendrik Peters" userId="85d5324eea17fa2d" providerId="LiveId" clId="{E71F538D-E21D-4F97-80E0-DEFA12332BED}" dt="2021-03-15T17:05:01.783" v="2437" actId="20577"/>
          <ac:spMkLst>
            <pc:docMk/>
            <pc:sldMk cId="2381818813" sldId="2076138483"/>
            <ac:spMk id="3" creationId="{B021A40B-1C56-4A07-90B6-6750610EAECD}"/>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9:39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3/14/2022 9:39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96966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5344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26523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96713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64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84598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44361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52012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98431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9789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9381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36612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3899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56508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11:25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12276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9:39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991104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Examples for each Zen can be found here: https://github.com/hblanks/zen-of-python-by-example/blob/master/pep20_by_example.py</a:t>
            </a:r>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11:29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371433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74938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9191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Complex:</a:t>
            </a:r>
            <a:r>
              <a:rPr lang="en-US" baseline="0" dirty="0" smtClean="0"/>
              <a:t> Having many related parts</a:t>
            </a:r>
          </a:p>
          <a:p>
            <a:r>
              <a:rPr lang="en-US" baseline="0" dirty="0" smtClean="0"/>
              <a:t>Complicated: Many parts interacting in ways that are difficult to understand.</a:t>
            </a:r>
          </a:p>
          <a:p>
            <a:endParaRPr lang="en-US" baseline="0" dirty="0" smtClean="0"/>
          </a:p>
          <a:p>
            <a:r>
              <a:rPr lang="en-US" baseline="0" dirty="0" smtClean="0"/>
              <a:t>Requirements may make code complex. Poor decisions (and poor language design) make code complicated.</a:t>
            </a:r>
          </a:p>
          <a:p>
            <a:endParaRPr lang="en-US" baseline="0" dirty="0" smtClean="0"/>
          </a:p>
          <a:p>
            <a:r>
              <a:rPr lang="en-US" baseline="0" dirty="0" smtClean="0"/>
              <a:t>To keep complex things from getting complicated, try to separate concerns</a:t>
            </a:r>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466306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78528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1977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78529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0436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33212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00200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4721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5177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74501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7966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24646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3/14/2022 10:06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55255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8.xml"/><Relationship Id="rId1" Type="http://schemas.openxmlformats.org/officeDocument/2006/relationships/vmlDrawing" Target="../drawings/vmlDrawing97.vml"/><Relationship Id="rId5" Type="http://schemas.openxmlformats.org/officeDocument/2006/relationships/image" Target="../media/image1.emf"/><Relationship Id="rId4" Type="http://schemas.openxmlformats.org/officeDocument/2006/relationships/oleObject" Target="../embeddings/oleObject97.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9.xml"/><Relationship Id="rId1" Type="http://schemas.openxmlformats.org/officeDocument/2006/relationships/vmlDrawing" Target="../drawings/vmlDrawing98.vml"/><Relationship Id="rId5" Type="http://schemas.openxmlformats.org/officeDocument/2006/relationships/image" Target="../media/image1.emf"/><Relationship Id="rId4" Type="http://schemas.openxmlformats.org/officeDocument/2006/relationships/oleObject" Target="../embeddings/oleObject98.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0.xml"/><Relationship Id="rId1" Type="http://schemas.openxmlformats.org/officeDocument/2006/relationships/vmlDrawing" Target="../drawings/vmlDrawing99.vml"/><Relationship Id="rId5" Type="http://schemas.openxmlformats.org/officeDocument/2006/relationships/image" Target="../media/image1.emf"/><Relationship Id="rId4" Type="http://schemas.openxmlformats.org/officeDocument/2006/relationships/oleObject" Target="../embeddings/oleObject99.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1.xml"/><Relationship Id="rId1" Type="http://schemas.openxmlformats.org/officeDocument/2006/relationships/vmlDrawing" Target="../drawings/vmlDrawing100.vml"/><Relationship Id="rId5" Type="http://schemas.openxmlformats.org/officeDocument/2006/relationships/image" Target="../media/image1.emf"/><Relationship Id="rId4" Type="http://schemas.openxmlformats.org/officeDocument/2006/relationships/oleObject" Target="../embeddings/oleObject100.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2.xml"/><Relationship Id="rId1" Type="http://schemas.openxmlformats.org/officeDocument/2006/relationships/vmlDrawing" Target="../drawings/vmlDrawing101.vml"/><Relationship Id="rId5" Type="http://schemas.openxmlformats.org/officeDocument/2006/relationships/image" Target="../media/image1.emf"/><Relationship Id="rId4" Type="http://schemas.openxmlformats.org/officeDocument/2006/relationships/oleObject" Target="../embeddings/oleObject101.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3.xml"/><Relationship Id="rId1" Type="http://schemas.openxmlformats.org/officeDocument/2006/relationships/vmlDrawing" Target="../drawings/vmlDrawing102.vml"/><Relationship Id="rId5" Type="http://schemas.openxmlformats.org/officeDocument/2006/relationships/image" Target="../media/image1.emf"/><Relationship Id="rId4" Type="http://schemas.openxmlformats.org/officeDocument/2006/relationships/oleObject" Target="../embeddings/oleObject102.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4.xml"/><Relationship Id="rId1" Type="http://schemas.openxmlformats.org/officeDocument/2006/relationships/vmlDrawing" Target="../drawings/vmlDrawing103.vml"/><Relationship Id="rId5" Type="http://schemas.openxmlformats.org/officeDocument/2006/relationships/image" Target="../media/image1.emf"/><Relationship Id="rId4" Type="http://schemas.openxmlformats.org/officeDocument/2006/relationships/oleObject" Target="../embeddings/oleObject103.bin"/></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5.xml"/><Relationship Id="rId1" Type="http://schemas.openxmlformats.org/officeDocument/2006/relationships/vmlDrawing" Target="../drawings/vmlDrawing104.vml"/><Relationship Id="rId5" Type="http://schemas.openxmlformats.org/officeDocument/2006/relationships/image" Target="../media/image1.emf"/><Relationship Id="rId4" Type="http://schemas.openxmlformats.org/officeDocument/2006/relationships/oleObject" Target="../embeddings/oleObject104.bin"/></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6.xml"/><Relationship Id="rId1" Type="http://schemas.openxmlformats.org/officeDocument/2006/relationships/vmlDrawing" Target="../drawings/vmlDrawing105.vml"/><Relationship Id="rId5" Type="http://schemas.openxmlformats.org/officeDocument/2006/relationships/image" Target="../media/image1.emf"/><Relationship Id="rId4" Type="http://schemas.openxmlformats.org/officeDocument/2006/relationships/oleObject" Target="../embeddings/oleObject105.bin"/></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7.xml"/><Relationship Id="rId1" Type="http://schemas.openxmlformats.org/officeDocument/2006/relationships/vmlDrawing" Target="../drawings/vmlDrawing106.vml"/><Relationship Id="rId5" Type="http://schemas.openxmlformats.org/officeDocument/2006/relationships/image" Target="../media/image1.emf"/><Relationship Id="rId4" Type="http://schemas.openxmlformats.org/officeDocument/2006/relationships/oleObject" Target="../embeddings/oleObject106.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28.vml"/><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31.vml"/><Relationship Id="rId5" Type="http://schemas.openxmlformats.org/officeDocument/2006/relationships/image" Target="../media/image1.emf"/><Relationship Id="rId4" Type="http://schemas.openxmlformats.org/officeDocument/2006/relationships/oleObject" Target="../embeddings/oleObject31.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35.vml"/><Relationship Id="rId5" Type="http://schemas.openxmlformats.org/officeDocument/2006/relationships/image" Target="../media/image1.emf"/><Relationship Id="rId4" Type="http://schemas.openxmlformats.org/officeDocument/2006/relationships/oleObject" Target="../embeddings/oleObject35.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36.vml"/><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37.vml"/><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38.vml"/><Relationship Id="rId5" Type="http://schemas.openxmlformats.org/officeDocument/2006/relationships/image" Target="../media/image1.emf"/><Relationship Id="rId4" Type="http://schemas.openxmlformats.org/officeDocument/2006/relationships/oleObject" Target="../embeddings/oleObject38.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vmlDrawing" Target="../drawings/vmlDrawing39.vml"/><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vmlDrawing" Target="../drawings/vmlDrawing40.vml"/><Relationship Id="rId5" Type="http://schemas.openxmlformats.org/officeDocument/2006/relationships/image" Target="../media/image1.emf"/><Relationship Id="rId4" Type="http://schemas.openxmlformats.org/officeDocument/2006/relationships/oleObject" Target="../embeddings/oleObject40.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vmlDrawing" Target="../drawings/vmlDrawing41.vml"/><Relationship Id="rId5" Type="http://schemas.openxmlformats.org/officeDocument/2006/relationships/image" Target="../media/image1.emf"/><Relationship Id="rId4" Type="http://schemas.openxmlformats.org/officeDocument/2006/relationships/oleObject" Target="../embeddings/oleObject41.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vmlDrawing" Target="../drawings/vmlDrawing42.vml"/><Relationship Id="rId5" Type="http://schemas.openxmlformats.org/officeDocument/2006/relationships/image" Target="../media/image1.emf"/><Relationship Id="rId4" Type="http://schemas.openxmlformats.org/officeDocument/2006/relationships/oleObject" Target="../embeddings/oleObject42.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43.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44.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45.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vmlDrawing" Target="../drawings/vmlDrawing46.vml"/><Relationship Id="rId5" Type="http://schemas.openxmlformats.org/officeDocument/2006/relationships/image" Target="../media/image1.emf"/><Relationship Id="rId4" Type="http://schemas.openxmlformats.org/officeDocument/2006/relationships/oleObject" Target="../embeddings/oleObject46.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vmlDrawing" Target="../drawings/vmlDrawing47.vml"/><Relationship Id="rId5" Type="http://schemas.openxmlformats.org/officeDocument/2006/relationships/image" Target="../media/image1.emf"/><Relationship Id="rId4" Type="http://schemas.openxmlformats.org/officeDocument/2006/relationships/oleObject" Target="../embeddings/oleObject47.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emf"/><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51.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7.jpg"/><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7.jpg"/><Relationship Id="rId5" Type="http://schemas.openxmlformats.org/officeDocument/2006/relationships/image" Target="../media/image1.emf"/><Relationship Id="rId4" Type="http://schemas.openxmlformats.org/officeDocument/2006/relationships/oleObject" Target="../embeddings/oleObject54.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7.jpg"/><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9.jpg"/><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8.jpg"/><Relationship Id="rId5" Type="http://schemas.openxmlformats.org/officeDocument/2006/relationships/image" Target="../media/image1.emf"/><Relationship Id="rId4" Type="http://schemas.openxmlformats.org/officeDocument/2006/relationships/oleObject" Target="../embeddings/oleObject56.bin"/></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Master" Target="../slideMasters/slideMaster1.xml"/><Relationship Id="rId7" Type="http://schemas.openxmlformats.org/officeDocument/2006/relationships/image" Target="../media/image10.jpg"/><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Master" Target="../slideMasters/slideMaster1.xml"/><Relationship Id="rId7" Type="http://schemas.openxmlformats.org/officeDocument/2006/relationships/image" Target="../media/image10.jpg"/><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58.bin"/><Relationship Id="rId9" Type="http://schemas.openxmlformats.org/officeDocument/2006/relationships/image" Target="../media/image12.jpg"/></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4.jpg"/><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59.bin"/></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slideMaster" Target="../slideMasters/slideMaster1.xml"/><Relationship Id="rId7" Type="http://schemas.openxmlformats.org/officeDocument/2006/relationships/image" Target="../media/image16.jpg"/><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15.jpg"/><Relationship Id="rId5" Type="http://schemas.openxmlformats.org/officeDocument/2006/relationships/image" Target="../media/image1.emf"/><Relationship Id="rId4" Type="http://schemas.openxmlformats.org/officeDocument/2006/relationships/oleObject" Target="../embeddings/oleObject60.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Master" Target="../slideMasters/slideMaster1.xml"/><Relationship Id="rId7" Type="http://schemas.openxmlformats.org/officeDocument/2006/relationships/image" Target="../media/image19.jpg"/><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18.jpg"/><Relationship Id="rId5" Type="http://schemas.openxmlformats.org/officeDocument/2006/relationships/image" Target="../media/image1.emf"/><Relationship Id="rId4" Type="http://schemas.openxmlformats.org/officeDocument/2006/relationships/oleObject" Target="../embeddings/oleObject61.bin"/><Relationship Id="rId9" Type="http://schemas.openxmlformats.org/officeDocument/2006/relationships/image" Target="../media/image21.jp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Master" Target="../slideMasters/slideMaster1.xml"/><Relationship Id="rId7" Type="http://schemas.openxmlformats.org/officeDocument/2006/relationships/image" Target="../media/image10.jpg"/><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5.jpg"/><Relationship Id="rId5" Type="http://schemas.openxmlformats.org/officeDocument/2006/relationships/image" Target="../media/image1.emf"/><Relationship Id="rId10" Type="http://schemas.openxmlformats.org/officeDocument/2006/relationships/image" Target="../media/image22.jpg"/><Relationship Id="rId4" Type="http://schemas.openxmlformats.org/officeDocument/2006/relationships/oleObject" Target="../embeddings/oleObject62.bin"/><Relationship Id="rId9" Type="http://schemas.openxmlformats.org/officeDocument/2006/relationships/image" Target="../media/image12.jp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Master" Target="../slideMasters/slideMaster1.xml"/><Relationship Id="rId7" Type="http://schemas.openxmlformats.org/officeDocument/2006/relationships/image" Target="../media/image10.jpg"/><Relationship Id="rId2" Type="http://schemas.openxmlformats.org/officeDocument/2006/relationships/tags" Target="../tags/tag64.xml"/><Relationship Id="rId1" Type="http://schemas.openxmlformats.org/officeDocument/2006/relationships/vmlDrawing" Target="../drawings/vmlDrawing63.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63.bin"/></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Master" Target="../slideMasters/slideMaster1.xml"/><Relationship Id="rId7" Type="http://schemas.openxmlformats.org/officeDocument/2006/relationships/image" Target="../media/image10.jpg"/><Relationship Id="rId2" Type="http://schemas.openxmlformats.org/officeDocument/2006/relationships/tags" Target="../tags/tag65.xml"/><Relationship Id="rId1" Type="http://schemas.openxmlformats.org/officeDocument/2006/relationships/vmlDrawing" Target="../drawings/vmlDrawing64.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64.bin"/><Relationship Id="rId9" Type="http://schemas.openxmlformats.org/officeDocument/2006/relationships/image" Target="../media/image12.jp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Master" Target="../slideMasters/slideMaster1.xml"/><Relationship Id="rId7" Type="http://schemas.openxmlformats.org/officeDocument/2006/relationships/image" Target="../media/image10.jpg"/><Relationship Id="rId2" Type="http://schemas.openxmlformats.org/officeDocument/2006/relationships/tags" Target="../tags/tag66.xml"/><Relationship Id="rId1" Type="http://schemas.openxmlformats.org/officeDocument/2006/relationships/vmlDrawing" Target="../drawings/vmlDrawing65.vml"/><Relationship Id="rId6" Type="http://schemas.openxmlformats.org/officeDocument/2006/relationships/image" Target="../media/image5.jpg"/><Relationship Id="rId5" Type="http://schemas.openxmlformats.org/officeDocument/2006/relationships/image" Target="../media/image1.emf"/><Relationship Id="rId10" Type="http://schemas.openxmlformats.org/officeDocument/2006/relationships/image" Target="../media/image22.jpg"/><Relationship Id="rId4" Type="http://schemas.openxmlformats.org/officeDocument/2006/relationships/oleObject" Target="../embeddings/oleObject65.bin"/><Relationship Id="rId9" Type="http://schemas.openxmlformats.org/officeDocument/2006/relationships/image" Target="../media/image12.jp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vmlDrawing" Target="../drawings/vmlDrawing66.vml"/><Relationship Id="rId5" Type="http://schemas.openxmlformats.org/officeDocument/2006/relationships/image" Target="../media/image1.emf"/><Relationship Id="rId4" Type="http://schemas.openxmlformats.org/officeDocument/2006/relationships/oleObject" Target="../embeddings/oleObject6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8.xml"/><Relationship Id="rId1" Type="http://schemas.openxmlformats.org/officeDocument/2006/relationships/vmlDrawing" Target="../drawings/vmlDrawing67.vml"/><Relationship Id="rId5" Type="http://schemas.openxmlformats.org/officeDocument/2006/relationships/image" Target="../media/image1.emf"/><Relationship Id="rId4" Type="http://schemas.openxmlformats.org/officeDocument/2006/relationships/oleObject" Target="../embeddings/oleObject6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vmlDrawing" Target="../drawings/vmlDrawing68.vml"/><Relationship Id="rId5" Type="http://schemas.openxmlformats.org/officeDocument/2006/relationships/image" Target="../media/image1.emf"/><Relationship Id="rId4" Type="http://schemas.openxmlformats.org/officeDocument/2006/relationships/oleObject" Target="../embeddings/oleObject6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0.xml"/><Relationship Id="rId1" Type="http://schemas.openxmlformats.org/officeDocument/2006/relationships/vmlDrawing" Target="../drawings/vmlDrawing69.vml"/><Relationship Id="rId5" Type="http://schemas.openxmlformats.org/officeDocument/2006/relationships/image" Target="../media/image1.emf"/><Relationship Id="rId4" Type="http://schemas.openxmlformats.org/officeDocument/2006/relationships/oleObject" Target="../embeddings/oleObject6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1.xml"/><Relationship Id="rId1" Type="http://schemas.openxmlformats.org/officeDocument/2006/relationships/vmlDrawing" Target="../drawings/vmlDrawing70.vml"/><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vmlDrawing" Target="../drawings/vmlDrawing71.vml"/><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3.xml"/><Relationship Id="rId1" Type="http://schemas.openxmlformats.org/officeDocument/2006/relationships/vmlDrawing" Target="../drawings/vmlDrawing72.vml"/><Relationship Id="rId5" Type="http://schemas.openxmlformats.org/officeDocument/2006/relationships/image" Target="../media/image1.emf"/><Relationship Id="rId4" Type="http://schemas.openxmlformats.org/officeDocument/2006/relationships/oleObject" Target="../embeddings/oleObject7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4.xml"/><Relationship Id="rId1" Type="http://schemas.openxmlformats.org/officeDocument/2006/relationships/vmlDrawing" Target="../drawings/vmlDrawing73.vml"/><Relationship Id="rId5" Type="http://schemas.openxmlformats.org/officeDocument/2006/relationships/image" Target="../media/image1.emf"/><Relationship Id="rId4" Type="http://schemas.openxmlformats.org/officeDocument/2006/relationships/oleObject" Target="../embeddings/oleObject73.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5.xml"/><Relationship Id="rId1" Type="http://schemas.openxmlformats.org/officeDocument/2006/relationships/vmlDrawing" Target="../drawings/vmlDrawing74.vml"/><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vmlDrawing" Target="../drawings/vmlDrawing75.vml"/><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7.xml"/><Relationship Id="rId1" Type="http://schemas.openxmlformats.org/officeDocument/2006/relationships/vmlDrawing" Target="../drawings/vmlDrawing76.vml"/><Relationship Id="rId5" Type="http://schemas.openxmlformats.org/officeDocument/2006/relationships/image" Target="../media/image1.emf"/><Relationship Id="rId4" Type="http://schemas.openxmlformats.org/officeDocument/2006/relationships/oleObject" Target="../embeddings/oleObject76.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vmlDrawing" Target="../drawings/vmlDrawing77.vml"/><Relationship Id="rId5" Type="http://schemas.openxmlformats.org/officeDocument/2006/relationships/image" Target="../media/image1.emf"/><Relationship Id="rId4" Type="http://schemas.openxmlformats.org/officeDocument/2006/relationships/oleObject" Target="../embeddings/oleObject77.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9.xml"/><Relationship Id="rId1" Type="http://schemas.openxmlformats.org/officeDocument/2006/relationships/vmlDrawing" Target="../drawings/vmlDrawing78.vml"/><Relationship Id="rId5" Type="http://schemas.openxmlformats.org/officeDocument/2006/relationships/image" Target="../media/image1.emf"/><Relationship Id="rId4" Type="http://schemas.openxmlformats.org/officeDocument/2006/relationships/oleObject" Target="../embeddings/oleObject78.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vmlDrawing" Target="../drawings/vmlDrawing79.vml"/><Relationship Id="rId5" Type="http://schemas.openxmlformats.org/officeDocument/2006/relationships/image" Target="../media/image1.emf"/><Relationship Id="rId4" Type="http://schemas.openxmlformats.org/officeDocument/2006/relationships/oleObject" Target="../embeddings/oleObject79.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1.xml"/><Relationship Id="rId1" Type="http://schemas.openxmlformats.org/officeDocument/2006/relationships/vmlDrawing" Target="../drawings/vmlDrawing80.vml"/><Relationship Id="rId5" Type="http://schemas.openxmlformats.org/officeDocument/2006/relationships/image" Target="../media/image1.emf"/><Relationship Id="rId4" Type="http://schemas.openxmlformats.org/officeDocument/2006/relationships/oleObject" Target="../embeddings/oleObject80.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2.xml"/><Relationship Id="rId1" Type="http://schemas.openxmlformats.org/officeDocument/2006/relationships/vmlDrawing" Target="../drawings/vmlDrawing81.vml"/><Relationship Id="rId5" Type="http://schemas.openxmlformats.org/officeDocument/2006/relationships/image" Target="../media/image1.emf"/><Relationship Id="rId4" Type="http://schemas.openxmlformats.org/officeDocument/2006/relationships/oleObject" Target="../embeddings/oleObject81.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3.xml"/><Relationship Id="rId1" Type="http://schemas.openxmlformats.org/officeDocument/2006/relationships/vmlDrawing" Target="../drawings/vmlDrawing82.vml"/><Relationship Id="rId5" Type="http://schemas.openxmlformats.org/officeDocument/2006/relationships/image" Target="../media/image1.emf"/><Relationship Id="rId4" Type="http://schemas.openxmlformats.org/officeDocument/2006/relationships/oleObject" Target="../embeddings/oleObject82.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4.xml"/><Relationship Id="rId1" Type="http://schemas.openxmlformats.org/officeDocument/2006/relationships/vmlDrawing" Target="../drawings/vmlDrawing83.vml"/><Relationship Id="rId5" Type="http://schemas.openxmlformats.org/officeDocument/2006/relationships/image" Target="../media/image1.emf"/><Relationship Id="rId4" Type="http://schemas.openxmlformats.org/officeDocument/2006/relationships/oleObject" Target="../embeddings/oleObject83.bin"/></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5.xml"/><Relationship Id="rId1" Type="http://schemas.openxmlformats.org/officeDocument/2006/relationships/vmlDrawing" Target="../drawings/vmlDrawing84.vml"/><Relationship Id="rId5" Type="http://schemas.openxmlformats.org/officeDocument/2006/relationships/image" Target="../media/image1.emf"/><Relationship Id="rId4" Type="http://schemas.openxmlformats.org/officeDocument/2006/relationships/oleObject" Target="../embeddings/oleObject84.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6.xml"/><Relationship Id="rId1" Type="http://schemas.openxmlformats.org/officeDocument/2006/relationships/vmlDrawing" Target="../drawings/vmlDrawing85.vml"/><Relationship Id="rId5" Type="http://schemas.openxmlformats.org/officeDocument/2006/relationships/image" Target="../media/image1.emf"/><Relationship Id="rId4" Type="http://schemas.openxmlformats.org/officeDocument/2006/relationships/oleObject" Target="../embeddings/oleObject85.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7.xml"/><Relationship Id="rId1" Type="http://schemas.openxmlformats.org/officeDocument/2006/relationships/vmlDrawing" Target="../drawings/vmlDrawing86.vml"/><Relationship Id="rId5" Type="http://schemas.openxmlformats.org/officeDocument/2006/relationships/image" Target="../media/image1.emf"/><Relationship Id="rId4" Type="http://schemas.openxmlformats.org/officeDocument/2006/relationships/oleObject" Target="../embeddings/oleObject86.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8.xml"/><Relationship Id="rId1" Type="http://schemas.openxmlformats.org/officeDocument/2006/relationships/vmlDrawing" Target="../drawings/vmlDrawing87.vml"/><Relationship Id="rId5" Type="http://schemas.openxmlformats.org/officeDocument/2006/relationships/image" Target="../media/image1.emf"/><Relationship Id="rId4" Type="http://schemas.openxmlformats.org/officeDocument/2006/relationships/oleObject" Target="../embeddings/oleObject87.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9.xml"/><Relationship Id="rId1" Type="http://schemas.openxmlformats.org/officeDocument/2006/relationships/vmlDrawing" Target="../drawings/vmlDrawing88.vml"/><Relationship Id="rId5" Type="http://schemas.openxmlformats.org/officeDocument/2006/relationships/image" Target="../media/image1.emf"/><Relationship Id="rId4" Type="http://schemas.openxmlformats.org/officeDocument/2006/relationships/oleObject" Target="../embeddings/oleObject88.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0.xml"/><Relationship Id="rId1" Type="http://schemas.openxmlformats.org/officeDocument/2006/relationships/vmlDrawing" Target="../drawings/vmlDrawing89.vml"/><Relationship Id="rId5" Type="http://schemas.openxmlformats.org/officeDocument/2006/relationships/image" Target="../media/image1.emf"/><Relationship Id="rId4" Type="http://schemas.openxmlformats.org/officeDocument/2006/relationships/oleObject" Target="../embeddings/oleObject89.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1.xml"/><Relationship Id="rId1" Type="http://schemas.openxmlformats.org/officeDocument/2006/relationships/vmlDrawing" Target="../drawings/vmlDrawing90.vml"/><Relationship Id="rId5" Type="http://schemas.openxmlformats.org/officeDocument/2006/relationships/image" Target="../media/image1.emf"/><Relationship Id="rId4" Type="http://schemas.openxmlformats.org/officeDocument/2006/relationships/oleObject" Target="../embeddings/oleObject90.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2.xml"/><Relationship Id="rId1" Type="http://schemas.openxmlformats.org/officeDocument/2006/relationships/vmlDrawing" Target="../drawings/vmlDrawing91.vml"/><Relationship Id="rId5" Type="http://schemas.openxmlformats.org/officeDocument/2006/relationships/image" Target="../media/image1.emf"/><Relationship Id="rId4" Type="http://schemas.openxmlformats.org/officeDocument/2006/relationships/oleObject" Target="../embeddings/oleObject91.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3.xml"/><Relationship Id="rId1" Type="http://schemas.openxmlformats.org/officeDocument/2006/relationships/vmlDrawing" Target="../drawings/vmlDrawing92.vml"/><Relationship Id="rId5" Type="http://schemas.openxmlformats.org/officeDocument/2006/relationships/image" Target="../media/image1.emf"/><Relationship Id="rId4" Type="http://schemas.openxmlformats.org/officeDocument/2006/relationships/oleObject" Target="../embeddings/oleObject92.bin"/></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4.xml"/><Relationship Id="rId1" Type="http://schemas.openxmlformats.org/officeDocument/2006/relationships/vmlDrawing" Target="../drawings/vmlDrawing93.vml"/><Relationship Id="rId5" Type="http://schemas.openxmlformats.org/officeDocument/2006/relationships/image" Target="../media/image1.emf"/><Relationship Id="rId4" Type="http://schemas.openxmlformats.org/officeDocument/2006/relationships/oleObject" Target="../embeddings/oleObject93.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5.xml"/><Relationship Id="rId1" Type="http://schemas.openxmlformats.org/officeDocument/2006/relationships/vmlDrawing" Target="../drawings/vmlDrawing94.vml"/><Relationship Id="rId5" Type="http://schemas.openxmlformats.org/officeDocument/2006/relationships/image" Target="../media/image1.emf"/><Relationship Id="rId4" Type="http://schemas.openxmlformats.org/officeDocument/2006/relationships/oleObject" Target="../embeddings/oleObject94.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6.xml"/><Relationship Id="rId1" Type="http://schemas.openxmlformats.org/officeDocument/2006/relationships/vmlDrawing" Target="../drawings/vmlDrawing95.vml"/><Relationship Id="rId5" Type="http://schemas.openxmlformats.org/officeDocument/2006/relationships/image" Target="../media/image1.emf"/><Relationship Id="rId4" Type="http://schemas.openxmlformats.org/officeDocument/2006/relationships/oleObject" Target="../embeddings/oleObject95.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7.xml"/><Relationship Id="rId1" Type="http://schemas.openxmlformats.org/officeDocument/2006/relationships/vmlDrawing" Target="../drawings/vmlDrawing96.vml"/><Relationship Id="rId5" Type="http://schemas.openxmlformats.org/officeDocument/2006/relationships/image" Target="../media/image1.emf"/><Relationship Id="rId4" Type="http://schemas.openxmlformats.org/officeDocument/2006/relationships/oleObject" Target="../embeddings/oleObject9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007479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2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vert="horz"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6"/>
          <a:stretch>
            <a:fillRect/>
          </a:stretch>
        </p:blipFill>
        <p:spPr bwMode="black">
          <a:xfrm>
            <a:off x="582042" y="-531812"/>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430887"/>
          </a:xfrm>
        </p:spPr>
        <p:txBody>
          <a:bodyPr/>
          <a:lstStyle/>
          <a:p>
            <a:r>
              <a:rPr lang="en-US" dirty="0"/>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1311296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vert="horz"/>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8819936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60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vert="horz"/>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60587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2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78665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4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4102920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7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1413769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69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656606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2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3223"/>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541799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4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932048"/>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589377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6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5808"/>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614452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9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85216" y="3035808"/>
            <a:ext cx="9144000" cy="498598"/>
          </a:xfrm>
          <a:noFill/>
        </p:spPr>
        <p:txBody>
          <a:bodyPr vert="horz"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2030646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vert="horz"/>
          <a:lstStyle/>
          <a:p>
            <a:r>
              <a:rPr lang="en-US" dirty="0"/>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3338664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1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bwMode="white"/>
        <p:txBody>
          <a:bodyPr vert="horz"/>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670978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vert="horz"/>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6530709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36797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961205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57019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206195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07088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679630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918344"/>
      </p:ext>
    </p:extLst>
  </p:cSld>
  <p:clrMapOvr>
    <a:masterClrMapping/>
  </p:clrMapOvr>
  <p:transition>
    <p:fade/>
  </p:transition>
  <p:extLst mod="1">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5707471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3881619"/>
      </p:ext>
    </p:extLst>
  </p:cSld>
  <p:clrMapOvr>
    <a:masterClrMapping/>
  </p:clrMapOvr>
  <p:transition>
    <p:fade/>
  </p:transition>
  <p:extLst mod="1">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480664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518951"/>
      </p:ext>
    </p:extLst>
  </p:cSld>
  <p:clrMapOvr>
    <a:masterClrMapping/>
  </p:clrMapOvr>
  <p:transition>
    <p:fade/>
  </p:transition>
  <p:extLst mod="1">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6766609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vert="horz"/>
          <a:lstStyle/>
          <a:p>
            <a:r>
              <a:rPr lang="en-US" dirty="0"/>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2638546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vert="horz"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6"/>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430887"/>
          </a:xfrm>
        </p:spPr>
        <p:txBody>
          <a:bodyPr/>
          <a:lstStyle/>
          <a:p>
            <a:r>
              <a:rPr lang="en-US" dirty="0"/>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826062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vert="horz" wrap="square" anchor="ctr">
            <a:spAutoFit/>
          </a:bodyPr>
          <a:lstStyle/>
          <a:p>
            <a:r>
              <a:rPr lang="en-US" dirty="0"/>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1829082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vert="horz"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641223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vert="horz" anchor="ctr"/>
          <a:lstStyle>
            <a:lvl1pPr>
              <a:defRPr>
                <a:solidFill>
                  <a:schemeClr val="accent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mod="1">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698681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vert="horz" anchor="ctr"/>
          <a:lstStyle>
            <a:lvl1pPr>
              <a:defRPr>
                <a:solidFill>
                  <a:schemeClr val="accent3"/>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2289621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nchor="ctr"/>
          <a:lstStyle>
            <a:lvl1pPr>
              <a:defRPr>
                <a:solidFill>
                  <a:schemeClr val="accent3"/>
                </a:solidFill>
              </a:defRPr>
            </a:lvl1pPr>
          </a:lstStyle>
          <a:p>
            <a:r>
              <a:rPr lang="en-US" dirty="0"/>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586935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159695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nchor="ctr">
            <a:spAutoFit/>
          </a:bodyPr>
          <a:lstStyle>
            <a:lvl1pPr>
              <a:defRPr>
                <a:solidFill>
                  <a:schemeClr val="accent3"/>
                </a:solidFill>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3069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4013874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anchor="ctr">
            <a:spAutoFit/>
          </a:bodyPr>
          <a:lstStyle>
            <a:lvl1pPr>
              <a:defRPr>
                <a:solidFill>
                  <a:schemeClr val="accent3"/>
                </a:solidFill>
              </a:defRPr>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2089322"/>
      </p:ext>
    </p:extLst>
  </p:cSld>
  <p:clrMapOvr>
    <a:masterClrMapping/>
  </p:clrMapOvr>
  <p:transition>
    <p:fade/>
  </p:transition>
  <p:extLst mod="1">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839837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nchor="ctr">
            <a:spAutoFit/>
          </a:bodyPr>
          <a:lstStyle>
            <a:lvl1pPr>
              <a:defRPr>
                <a:solidFill>
                  <a:schemeClr val="accent3"/>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9968060"/>
      </p:ext>
    </p:extLst>
  </p:cSld>
  <p:clrMapOvr>
    <a:masterClrMapping/>
  </p:clrMapOvr>
  <p:transition>
    <p:fade/>
  </p:transition>
  <p:extLst mod="1">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812601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vert="horz" anchor="ct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630316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vert="horz" anchor="ctr"/>
          <a:lstStyle>
            <a:lvl1pPr>
              <a:defRPr>
                <a:solidFill>
                  <a:schemeClr val="tx1"/>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2124594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979778"/>
            <a:ext cx="9144000" cy="553998"/>
          </a:xfrm>
          <a:noFill/>
        </p:spPr>
        <p:txBody>
          <a:bodyPr vert="horz"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6"/>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4279029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nchor="ct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528797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155119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769179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mod="1">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22630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mod="1">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94641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mod="1">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1604203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29" name="Objekt 28" hidden="1"/>
          <p:cNvGraphicFramePr>
            <a:graphicFrameLocks noChangeAspect="1"/>
          </p:cNvGraphicFramePr>
          <p:nvPr userDrawn="1">
            <p:custDataLst>
              <p:tags r:id="rId2"/>
            </p:custDataLst>
            <p:extLst>
              <p:ext uri="{D42A27DB-BD31-4B8C-83A1-F6EECF244321}">
                <p14:modId xmlns:p14="http://schemas.microsoft.com/office/powerpoint/2010/main" val="27968503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nchor="ctr">
            <a:spAutoFit/>
          </a:bodyPr>
          <a:lstStyle>
            <a:lvl1pPr>
              <a:defRPr>
                <a:solidFill>
                  <a:schemeClr val="tx1"/>
                </a:solidFill>
              </a:defRPr>
            </a:lvl1pPr>
          </a:lstStyle>
          <a:p>
            <a:r>
              <a:rPr lang="en-US" dirty="0"/>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29" name="Objekt 28" hidden="1"/>
          <p:cNvGraphicFramePr>
            <a:graphicFrameLocks noChangeAspect="1"/>
          </p:cNvGraphicFramePr>
          <p:nvPr userDrawn="1">
            <p:custDataLst>
              <p:tags r:id="rId2"/>
            </p:custDataLst>
            <p:extLst>
              <p:ext uri="{D42A27DB-BD31-4B8C-83A1-F6EECF244321}">
                <p14:modId xmlns:p14="http://schemas.microsoft.com/office/powerpoint/2010/main" val="485295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spAutoFit/>
          </a:bodyPr>
          <a:lstStyle>
            <a:lvl1pPr>
              <a:defRPr>
                <a:solidFill>
                  <a:schemeClr val="tx1"/>
                </a:solidFill>
              </a:defRPr>
            </a:lvl1pPr>
          </a:lstStyle>
          <a:p>
            <a:r>
              <a:rPr lang="en-US" dirty="0"/>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29" name="Objekt 28" hidden="1"/>
          <p:cNvGraphicFramePr>
            <a:graphicFrameLocks noChangeAspect="1"/>
          </p:cNvGraphicFramePr>
          <p:nvPr userDrawn="1">
            <p:custDataLst>
              <p:tags r:id="rId2"/>
            </p:custDataLst>
            <p:extLst>
              <p:ext uri="{D42A27DB-BD31-4B8C-83A1-F6EECF244321}">
                <p14:modId xmlns:p14="http://schemas.microsoft.com/office/powerpoint/2010/main" val="874580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spAutoFit/>
          </a:bodyPr>
          <a:lstStyle>
            <a:lvl1pPr>
              <a:defRPr>
                <a:solidFill>
                  <a:schemeClr val="tx1"/>
                </a:solidFill>
              </a:defRPr>
            </a:lvl1pPr>
          </a:lstStyle>
          <a:p>
            <a:r>
              <a:rPr lang="en-US" dirty="0"/>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179085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spAutoFit/>
          </a:bodyPr>
          <a:lstStyle>
            <a:lvl1pPr>
              <a:defRPr>
                <a:solidFill>
                  <a:schemeClr val="tx1"/>
                </a:solidFill>
              </a:defRPr>
            </a:lvl1pPr>
          </a:lstStyle>
          <a:p>
            <a:r>
              <a:rPr lang="en-US" dirty="0"/>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mod="1">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1997675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425780"/>
            <a:ext cx="5511800" cy="1107996"/>
          </a:xfrm>
          <a:noFill/>
        </p:spPr>
        <p:txBody>
          <a:bodyPr vert="horz"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6"/>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024069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vert="horz">
            <a:spAutoFit/>
          </a:bodyPr>
          <a:lstStyle>
            <a:lvl1pPr>
              <a:defRPr>
                <a:solidFill>
                  <a:schemeClr val="accent3"/>
                </a:solidFill>
              </a:defRPr>
            </a:lvl1pPr>
          </a:lstStyle>
          <a:p>
            <a:r>
              <a:rPr lang="en-US" dirty="0"/>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mod="1">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4148249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vert="horz" wrap="square">
            <a:spAutoFit/>
          </a:bodyPr>
          <a:lstStyle>
            <a:lvl1pPr>
              <a:defRPr>
                <a:solidFill>
                  <a:schemeClr val="accent3"/>
                </a:solidFill>
              </a:defRPr>
            </a:lvl1pPr>
          </a:lstStyle>
          <a:p>
            <a:r>
              <a:rPr lang="en-US" dirty="0"/>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861774"/>
          </a:xfrm>
        </p:spPr>
        <p:txBody>
          <a:bodyPr/>
          <a:lstStyle>
            <a:lvl1pPr marL="0" indent="0">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mod="1">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extLst>
              <p:ext uri="{D42A27DB-BD31-4B8C-83A1-F6EECF244321}">
                <p14:modId xmlns:p14="http://schemas.microsoft.com/office/powerpoint/2010/main" val="837649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vert="horz"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6"/>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mod="1">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2074493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2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vert="horz"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6"/>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mod="1">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2137758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vert="horz"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6"/>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mod="1">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4230990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430887"/>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1107996"/>
          </a:xfrm>
        </p:spPr>
        <p:txBody>
          <a:bodyPr vert="horz"/>
          <a:lstStyle/>
          <a:p>
            <a:r>
              <a:rPr lang="en-US" dirty="0"/>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19412835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430887"/>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vert="horz"/>
          <a:lstStyle/>
          <a:p>
            <a:r>
              <a:rPr lang="en-US" dirty="0"/>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5541333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6"/>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vert="horz" lIns="585216" tIns="0" rIns="585216" bIns="586800" anchor="t"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mod="1">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819349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6"/>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vert="horz"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mod="1">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514692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7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6"/>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vert="horz"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mod="1">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2419855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425780"/>
            <a:ext cx="5511800" cy="1107996"/>
          </a:xfrm>
          <a:noFill/>
        </p:spPr>
        <p:txBody>
          <a:bodyPr vert="horz"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6"/>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559134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6"/>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vert="horz" lIns="585216" tIns="585216" rIns="585216" bIns="585216" anchor="ctr">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7"/>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mod="1">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8798587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2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6"/>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vert="horz"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383989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vert="horz"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6"/>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850664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vert="horz"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6"/>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9444656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vert="horz" anchor="ctr"/>
          <a:lstStyle>
            <a:lvl1pPr algn="l">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6"/>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473335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vert="horz"/>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6"/>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7"/>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996321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4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6"/>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7"/>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276999"/>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8"/>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474406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6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7"/>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8"/>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9"/>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2671365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vert="horz"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27699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6"/>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7"/>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mod="1">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457292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1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vert="horz"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7"/>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8"/>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mod="1">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5530995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4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979778"/>
            <a:ext cx="9144000" cy="553998"/>
          </a:xfrm>
          <a:noFill/>
        </p:spPr>
        <p:txBody>
          <a:bodyPr vert="horz"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6"/>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2236599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3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vert="horz"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7"/>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8"/>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9"/>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mod="1">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1230284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6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vert="horz"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7"/>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8"/>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9"/>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10"/>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mod="1">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732271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8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vert="horz"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7"/>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8"/>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mod="1">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4065197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vert="horz"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7"/>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8"/>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9"/>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mod="1">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2132362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3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vert="horz"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7"/>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8"/>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9"/>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10"/>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mod="1">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20975575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5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vert="horz"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824567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8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vert="horz"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4162901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430887"/>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vert="horz"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2512015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2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vert="horz"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606974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vert="horz"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405040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2425780"/>
            <a:ext cx="4756150" cy="1107996"/>
          </a:xfrm>
          <a:noFill/>
        </p:spPr>
        <p:txBody>
          <a:bodyPr vert="horz"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6"/>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430887"/>
          </a:xfrm>
        </p:spPr>
        <p:txBody>
          <a:bodyPr/>
          <a:lstStyle/>
          <a:p>
            <a:r>
              <a:rPr lang="en-US" dirty="0"/>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964740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vert="horz"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2"/>
            </p:custDataLst>
            <p:extLst>
              <p:ext uri="{D42A27DB-BD31-4B8C-83A1-F6EECF244321}">
                <p14:modId xmlns:p14="http://schemas.microsoft.com/office/powerpoint/2010/main" val="24662547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vert="horz"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userDrawn="1">
            <p:custDataLst>
              <p:tags r:id="rId2"/>
            </p:custDataLst>
            <p:extLst>
              <p:ext uri="{D42A27DB-BD31-4B8C-83A1-F6EECF244321}">
                <p14:modId xmlns:p14="http://schemas.microsoft.com/office/powerpoint/2010/main" val="2432725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2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vert="horz"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dirty="0"/>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4287846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vert="horz"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1821264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vert="horz"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550543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vert="horz"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369332"/>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4003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2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vert="horz"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2674370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vert="horz"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mod="1">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5477131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6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vert="horz"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11180875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28DDDE60-CF92-3E47-B933-9AD563CFC823}"/>
              </a:ext>
              <a:ext uri="{C183D7F6-B498-43B3-948B-1728B52AA6E4}">
                <adec:decorative xmlns=""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vert="horz"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1012996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5715040"/>
            <a:ext cx="9144000" cy="553998"/>
          </a:xfrm>
          <a:noFill/>
        </p:spPr>
        <p:txBody>
          <a:bodyPr vert="horz"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6"/>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1830824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vert="horz"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mod="1">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737940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4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vert="horz"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432792"/>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432792"/>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mod="1">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graphicFrame>
        <p:nvGraphicFramePr>
          <p:cNvPr id="17" name="Objekt 16" hidden="1"/>
          <p:cNvGraphicFramePr>
            <a:graphicFrameLocks noChangeAspect="1"/>
          </p:cNvGraphicFramePr>
          <p:nvPr userDrawn="1">
            <p:custDataLst>
              <p:tags r:id="rId2"/>
            </p:custDataLst>
            <p:extLst>
              <p:ext uri="{D42A27DB-BD31-4B8C-83A1-F6EECF244321}">
                <p14:modId xmlns:p14="http://schemas.microsoft.com/office/powerpoint/2010/main" val="2965300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vert="horz">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423636"/>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423636"/>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423636"/>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423636"/>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mod="1">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430887"/>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725415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8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1745004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1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38880974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3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8275213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6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1040581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1"/>
          <p:cNvSpPr>
            <a:spLocks noGrp="1"/>
          </p:cNvSpPr>
          <p:nvPr>
            <p:ph type="title" hasCustomPrompt="1"/>
          </p:nvPr>
        </p:nvSpPr>
        <p:spPr>
          <a:xfrm>
            <a:off x="584200" y="5715040"/>
            <a:ext cx="9144000" cy="553998"/>
          </a:xfrm>
          <a:noFill/>
        </p:spPr>
        <p:txBody>
          <a:bodyPr vert="horz"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6"/>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3634930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8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1752466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0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18701517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3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3764934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5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1018514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8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vert="horz"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940145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04"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vert="horz"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41956447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8"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vert="horz"/>
          <a:lstStyle>
            <a:lvl1pPr>
              <a:defRPr>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383532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52"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vert="horz"/>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25122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6"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vert="horz"/>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oleObject" Target="../embeddings/oleObject1.bin"/><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theme" Target="../theme/theme1.xml"/><Relationship Id="rId119" Type="http://schemas.openxmlformats.org/officeDocument/2006/relationships/image" Target="../media/image2.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vmlDrawing" Target="../drawings/vmlDrawing1.v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16"/>
            </p:custDataLst>
            <p:extLst>
              <p:ext uri="{D42A27DB-BD31-4B8C-83A1-F6EECF244321}">
                <p14:modId xmlns:p14="http://schemas.microsoft.com/office/powerpoint/2010/main" val="2789780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6" name="think-cell Folie" r:id="rId117" imgW="306" imgH="306" progId="TCLayout.ActiveDocument.1">
                  <p:embed/>
                </p:oleObj>
              </mc:Choice>
              <mc:Fallback>
                <p:oleObj name="think-cell Folie" r:id="rId117" imgW="306" imgH="306" progId="TCLayout.ActiveDocument.1">
                  <p:embed/>
                  <p:pic>
                    <p:nvPicPr>
                      <p:cNvPr id="0" name=""/>
                      <p:cNvPicPr/>
                      <p:nvPr/>
                    </p:nvPicPr>
                    <p:blipFill>
                      <a:blip r:embed="rId11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MSIPCMContentMarking" descr="{&quot;HashCode&quot;:905108722,&quot;Placement&quot;:&quot;Header&quot;,&quot;Top&quot;:0.0,&quot;Left&quot;:0.0,&quot;SlideWidth&quot;:960,&quot;SlideHeight&quot;:540}"/>
          <p:cNvSpPr txBox="1"/>
          <p:nvPr userDrawn="1"/>
        </p:nvSpPr>
        <p:spPr>
          <a:xfrm>
            <a:off x="0" y="0"/>
            <a:ext cx="1387009" cy="234315"/>
          </a:xfrm>
          <a:prstGeom prst="rect">
            <a:avLst/>
          </a:prstGeom>
          <a:noFill/>
        </p:spPr>
        <p:txBody>
          <a:bodyPr vert="horz" wrap="square" lIns="0" tIns="0" rIns="0" bIns="0" rtlCol="0" anchor="ctr" anchorCtr="1">
            <a:spAutoFit/>
          </a:bodyPr>
          <a:lstStyle/>
          <a:p>
            <a:pPr algn="l">
              <a:spcBef>
                <a:spcPts val="0"/>
              </a:spcBef>
              <a:spcAft>
                <a:spcPts val="0"/>
              </a:spcAft>
            </a:pPr>
            <a:r>
              <a:rPr lang="en-US" sz="1000" smtClean="0">
                <a:solidFill>
                  <a:srgbClr val="747474"/>
                </a:solidFill>
                <a:latin typeface="Delivery" panose="020F0503020204020204" pitchFamily="34" charset="0"/>
              </a:rPr>
              <a:t>FOR INTERNAL USE</a:t>
            </a:r>
            <a:endParaRPr lang="en-US" sz="1000" dirty="0" err="1" smtClean="0">
              <a:solidFill>
                <a:srgbClr val="747474"/>
              </a:solidFill>
              <a:latin typeface="Delivery" panose="020F0503020204020204"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timing>
    <p:tnLst>
      <p:par>
        <p:cTn id="1" dur="indefinite" restart="never" nodeType="tmRoot"/>
      </p:par>
    </p:tnLst>
  </p:timing>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3.jpg"/><Relationship Id="rId2" Type="http://schemas.openxmlformats.org/officeDocument/2006/relationships/tags" Target="../tags/tag108.xml"/><Relationship Id="rId1" Type="http://schemas.openxmlformats.org/officeDocument/2006/relationships/vmlDrawing" Target="../drawings/vmlDrawing107.vml"/><Relationship Id="rId6" Type="http://schemas.openxmlformats.org/officeDocument/2006/relationships/image" Target="../media/image1.emf"/><Relationship Id="rId5" Type="http://schemas.openxmlformats.org/officeDocument/2006/relationships/oleObject" Target="../embeddings/oleObject10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8.png"/><Relationship Id="rId2" Type="http://schemas.openxmlformats.org/officeDocument/2006/relationships/tags" Target="../tags/tag116.xml"/><Relationship Id="rId1" Type="http://schemas.openxmlformats.org/officeDocument/2006/relationships/vmlDrawing" Target="../drawings/vmlDrawing115.vml"/><Relationship Id="rId6" Type="http://schemas.openxmlformats.org/officeDocument/2006/relationships/image" Target="../media/image1.emf"/><Relationship Id="rId5" Type="http://schemas.openxmlformats.org/officeDocument/2006/relationships/oleObject" Target="../embeddings/oleObject115.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image" Target="../media/image29.jpg"/><Relationship Id="rId2" Type="http://schemas.openxmlformats.org/officeDocument/2006/relationships/tags" Target="../tags/tag117.xml"/><Relationship Id="rId1" Type="http://schemas.openxmlformats.org/officeDocument/2006/relationships/vmlDrawing" Target="../drawings/vmlDrawing116.vml"/><Relationship Id="rId6" Type="http://schemas.openxmlformats.org/officeDocument/2006/relationships/image" Target="../media/image1.emf"/><Relationship Id="rId5" Type="http://schemas.openxmlformats.org/officeDocument/2006/relationships/oleObject" Target="../embeddings/oleObject116.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tags" Target="../tags/tag118.xml"/><Relationship Id="rId1" Type="http://schemas.openxmlformats.org/officeDocument/2006/relationships/vmlDrawing" Target="../drawings/vmlDrawing117.vml"/><Relationship Id="rId6" Type="http://schemas.openxmlformats.org/officeDocument/2006/relationships/image" Target="../media/image1.emf"/><Relationship Id="rId5" Type="http://schemas.openxmlformats.org/officeDocument/2006/relationships/oleObject" Target="../embeddings/oleObject117.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0.png"/><Relationship Id="rId2" Type="http://schemas.openxmlformats.org/officeDocument/2006/relationships/tags" Target="../tags/tag119.xml"/><Relationship Id="rId1" Type="http://schemas.openxmlformats.org/officeDocument/2006/relationships/vmlDrawing" Target="../drawings/vmlDrawing118.vml"/><Relationship Id="rId6" Type="http://schemas.openxmlformats.org/officeDocument/2006/relationships/image" Target="../media/image1.emf"/><Relationship Id="rId5" Type="http://schemas.openxmlformats.org/officeDocument/2006/relationships/oleObject" Target="../embeddings/oleObject118.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1.jpg"/><Relationship Id="rId2" Type="http://schemas.openxmlformats.org/officeDocument/2006/relationships/tags" Target="../tags/tag120.xml"/><Relationship Id="rId1" Type="http://schemas.openxmlformats.org/officeDocument/2006/relationships/vmlDrawing" Target="../drawings/vmlDrawing119.vml"/><Relationship Id="rId6" Type="http://schemas.openxmlformats.org/officeDocument/2006/relationships/image" Target="../media/image1.emf"/><Relationship Id="rId5" Type="http://schemas.openxmlformats.org/officeDocument/2006/relationships/oleObject" Target="../embeddings/oleObject119.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32.png"/><Relationship Id="rId2" Type="http://schemas.openxmlformats.org/officeDocument/2006/relationships/tags" Target="../tags/tag121.xml"/><Relationship Id="rId1" Type="http://schemas.openxmlformats.org/officeDocument/2006/relationships/vmlDrawing" Target="../drawings/vmlDrawing120.vml"/><Relationship Id="rId6" Type="http://schemas.openxmlformats.org/officeDocument/2006/relationships/image" Target="../media/image1.emf"/><Relationship Id="rId5" Type="http://schemas.openxmlformats.org/officeDocument/2006/relationships/oleObject" Target="../embeddings/oleObject120.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22.xml"/><Relationship Id="rId1" Type="http://schemas.openxmlformats.org/officeDocument/2006/relationships/vmlDrawing" Target="../drawings/vmlDrawing121.vml"/><Relationship Id="rId6" Type="http://schemas.openxmlformats.org/officeDocument/2006/relationships/image" Target="../media/image1.emf"/><Relationship Id="rId5" Type="http://schemas.openxmlformats.org/officeDocument/2006/relationships/oleObject" Target="../embeddings/oleObject121.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33.png"/><Relationship Id="rId2" Type="http://schemas.openxmlformats.org/officeDocument/2006/relationships/tags" Target="../tags/tag123.xml"/><Relationship Id="rId1" Type="http://schemas.openxmlformats.org/officeDocument/2006/relationships/vmlDrawing" Target="../drawings/vmlDrawing122.vml"/><Relationship Id="rId6" Type="http://schemas.openxmlformats.org/officeDocument/2006/relationships/image" Target="../media/image1.emf"/><Relationship Id="rId5" Type="http://schemas.openxmlformats.org/officeDocument/2006/relationships/oleObject" Target="../embeddings/oleObject122.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34.png"/><Relationship Id="rId2" Type="http://schemas.openxmlformats.org/officeDocument/2006/relationships/tags" Target="../tags/tag124.xml"/><Relationship Id="rId1" Type="http://schemas.openxmlformats.org/officeDocument/2006/relationships/vmlDrawing" Target="../drawings/vmlDrawing123.vml"/><Relationship Id="rId6" Type="http://schemas.openxmlformats.org/officeDocument/2006/relationships/image" Target="../media/image1.emf"/><Relationship Id="rId5" Type="http://schemas.openxmlformats.org/officeDocument/2006/relationships/oleObject" Target="../embeddings/oleObject123.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35.png"/><Relationship Id="rId2" Type="http://schemas.openxmlformats.org/officeDocument/2006/relationships/tags" Target="../tags/tag125.xml"/><Relationship Id="rId1" Type="http://schemas.openxmlformats.org/officeDocument/2006/relationships/vmlDrawing" Target="../drawings/vmlDrawing124.vml"/><Relationship Id="rId6" Type="http://schemas.openxmlformats.org/officeDocument/2006/relationships/image" Target="../media/image1.emf"/><Relationship Id="rId5" Type="http://schemas.openxmlformats.org/officeDocument/2006/relationships/oleObject" Target="../embeddings/oleObject124.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09.xml"/><Relationship Id="rId1" Type="http://schemas.openxmlformats.org/officeDocument/2006/relationships/vmlDrawing" Target="../drawings/vmlDrawing108.vml"/><Relationship Id="rId6" Type="http://schemas.openxmlformats.org/officeDocument/2006/relationships/image" Target="../media/image1.emf"/><Relationship Id="rId5" Type="http://schemas.openxmlformats.org/officeDocument/2006/relationships/oleObject" Target="../embeddings/oleObject108.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tags" Target="../tags/tag126.xml"/><Relationship Id="rId1" Type="http://schemas.openxmlformats.org/officeDocument/2006/relationships/vmlDrawing" Target="../drawings/vmlDrawing125.vml"/><Relationship Id="rId6" Type="http://schemas.openxmlformats.org/officeDocument/2006/relationships/image" Target="../media/image1.emf"/><Relationship Id="rId5" Type="http://schemas.openxmlformats.org/officeDocument/2006/relationships/oleObject" Target="../embeddings/oleObject125.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36.png"/><Relationship Id="rId2" Type="http://schemas.openxmlformats.org/officeDocument/2006/relationships/tags" Target="../tags/tag127.xml"/><Relationship Id="rId1" Type="http://schemas.openxmlformats.org/officeDocument/2006/relationships/vmlDrawing" Target="../drawings/vmlDrawing126.vml"/><Relationship Id="rId6" Type="http://schemas.openxmlformats.org/officeDocument/2006/relationships/image" Target="../media/image1.emf"/><Relationship Id="rId5" Type="http://schemas.openxmlformats.org/officeDocument/2006/relationships/oleObject" Target="../embeddings/oleObject126.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hyperlink" Target="https://pep20.org/" TargetMode="External"/><Relationship Id="rId3" Type="http://schemas.openxmlformats.org/officeDocument/2006/relationships/slideLayout" Target="../slideLayouts/slideLayout11.xml"/><Relationship Id="rId7" Type="http://schemas.openxmlformats.org/officeDocument/2006/relationships/hyperlink" Target="https://pep8.org/" TargetMode="External"/><Relationship Id="rId2" Type="http://schemas.openxmlformats.org/officeDocument/2006/relationships/tags" Target="../tags/tag128.xml"/><Relationship Id="rId1" Type="http://schemas.openxmlformats.org/officeDocument/2006/relationships/vmlDrawing" Target="../drawings/vmlDrawing127.vml"/><Relationship Id="rId6" Type="http://schemas.openxmlformats.org/officeDocument/2006/relationships/image" Target="../media/image1.emf"/><Relationship Id="rId5" Type="http://schemas.openxmlformats.org/officeDocument/2006/relationships/oleObject" Target="../embeddings/oleObject127.bin"/><Relationship Id="rId4" Type="http://schemas.openxmlformats.org/officeDocument/2006/relationships/notesSlide" Target="../notesSlides/notesSlide22.xm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51.xml"/><Relationship Id="rId7" Type="http://schemas.openxmlformats.org/officeDocument/2006/relationships/image" Target="../media/image38.png"/><Relationship Id="rId2" Type="http://schemas.openxmlformats.org/officeDocument/2006/relationships/tags" Target="../tags/tag129.xml"/><Relationship Id="rId1" Type="http://schemas.openxmlformats.org/officeDocument/2006/relationships/vmlDrawing" Target="../drawings/vmlDrawing128.vml"/><Relationship Id="rId6" Type="http://schemas.openxmlformats.org/officeDocument/2006/relationships/image" Target="../media/image1.emf"/><Relationship Id="rId5" Type="http://schemas.openxmlformats.org/officeDocument/2006/relationships/oleObject" Target="../embeddings/oleObject128.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130.xml"/><Relationship Id="rId1" Type="http://schemas.openxmlformats.org/officeDocument/2006/relationships/vmlDrawing" Target="../drawings/vmlDrawing129.vml"/><Relationship Id="rId6" Type="http://schemas.openxmlformats.org/officeDocument/2006/relationships/image" Target="../media/image1.emf"/><Relationship Id="rId5" Type="http://schemas.openxmlformats.org/officeDocument/2006/relationships/oleObject" Target="../embeddings/oleObject129.bin"/><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tags" Target="../tags/tag131.xml"/><Relationship Id="rId1" Type="http://schemas.openxmlformats.org/officeDocument/2006/relationships/vmlDrawing" Target="../drawings/vmlDrawing130.vml"/><Relationship Id="rId6" Type="http://schemas.openxmlformats.org/officeDocument/2006/relationships/image" Target="../media/image1.emf"/><Relationship Id="rId5" Type="http://schemas.openxmlformats.org/officeDocument/2006/relationships/oleObject" Target="../embeddings/oleObject130.bin"/><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tags" Target="../tags/tag132.xml"/><Relationship Id="rId1" Type="http://schemas.openxmlformats.org/officeDocument/2006/relationships/vmlDrawing" Target="../drawings/vmlDrawing131.vml"/><Relationship Id="rId6" Type="http://schemas.openxmlformats.org/officeDocument/2006/relationships/image" Target="../media/image1.emf"/><Relationship Id="rId5" Type="http://schemas.openxmlformats.org/officeDocument/2006/relationships/oleObject" Target="../embeddings/oleObject131.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tags" Target="../tags/tag133.xml"/><Relationship Id="rId1" Type="http://schemas.openxmlformats.org/officeDocument/2006/relationships/vmlDrawing" Target="../drawings/vmlDrawing132.vml"/><Relationship Id="rId6" Type="http://schemas.openxmlformats.org/officeDocument/2006/relationships/image" Target="../media/image1.emf"/><Relationship Id="rId5" Type="http://schemas.openxmlformats.org/officeDocument/2006/relationships/oleObject" Target="../embeddings/oleObject132.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tags" Target="../tags/tag134.xml"/><Relationship Id="rId1" Type="http://schemas.openxmlformats.org/officeDocument/2006/relationships/vmlDrawing" Target="../drawings/vmlDrawing133.vml"/><Relationship Id="rId6" Type="http://schemas.openxmlformats.org/officeDocument/2006/relationships/image" Target="../media/image1.emf"/><Relationship Id="rId5" Type="http://schemas.openxmlformats.org/officeDocument/2006/relationships/oleObject" Target="../embeddings/oleObject133.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tags" Target="../tags/tag135.xml"/><Relationship Id="rId1" Type="http://schemas.openxmlformats.org/officeDocument/2006/relationships/vmlDrawing" Target="../drawings/vmlDrawing134.vml"/><Relationship Id="rId6" Type="http://schemas.openxmlformats.org/officeDocument/2006/relationships/image" Target="../media/image1.emf"/><Relationship Id="rId5" Type="http://schemas.openxmlformats.org/officeDocument/2006/relationships/oleObject" Target="../embeddings/oleObject134.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tags" Target="../tags/tag136.xml"/><Relationship Id="rId1" Type="http://schemas.openxmlformats.org/officeDocument/2006/relationships/vmlDrawing" Target="../drawings/vmlDrawing135.vml"/><Relationship Id="rId6" Type="http://schemas.openxmlformats.org/officeDocument/2006/relationships/image" Target="../media/image1.emf"/><Relationship Id="rId5" Type="http://schemas.openxmlformats.org/officeDocument/2006/relationships/oleObject" Target="../embeddings/oleObject135.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forms.office.com/Pages/ResponsePage.aspx?id=Opo3HBpIjEGHV5chJ_yqfyBpv-NKSRVPrnCFDfkSECNUNjFQMDlQQUxLQUwwVVQzS0FPUjZKOVhWViQlQCN0PWcu" TargetMode="External"/><Relationship Id="rId2" Type="http://schemas.openxmlformats.org/officeDocument/2006/relationships/tags" Target="../tags/tag137.xml"/><Relationship Id="rId1" Type="http://schemas.openxmlformats.org/officeDocument/2006/relationships/vmlDrawing" Target="../drawings/vmlDrawing136.vml"/><Relationship Id="rId6" Type="http://schemas.openxmlformats.org/officeDocument/2006/relationships/image" Target="../media/image1.emf"/><Relationship Id="rId5" Type="http://schemas.openxmlformats.org/officeDocument/2006/relationships/oleObject" Target="../embeddings/oleObject136.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24.png"/><Relationship Id="rId2" Type="http://schemas.openxmlformats.org/officeDocument/2006/relationships/tags" Target="../tags/tag110.xml"/><Relationship Id="rId1" Type="http://schemas.openxmlformats.org/officeDocument/2006/relationships/vmlDrawing" Target="../drawings/vmlDrawing109.vml"/><Relationship Id="rId6" Type="http://schemas.openxmlformats.org/officeDocument/2006/relationships/image" Target="../media/image1.emf"/><Relationship Id="rId5" Type="http://schemas.openxmlformats.org/officeDocument/2006/relationships/oleObject" Target="../embeddings/oleObject109.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25.jpg"/><Relationship Id="rId2" Type="http://schemas.openxmlformats.org/officeDocument/2006/relationships/tags" Target="../tags/tag111.xml"/><Relationship Id="rId1" Type="http://schemas.openxmlformats.org/officeDocument/2006/relationships/vmlDrawing" Target="../drawings/vmlDrawing110.vml"/><Relationship Id="rId6" Type="http://schemas.openxmlformats.org/officeDocument/2006/relationships/image" Target="../media/image1.emf"/><Relationship Id="rId5" Type="http://schemas.openxmlformats.org/officeDocument/2006/relationships/oleObject" Target="../embeddings/oleObject110.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tags" Target="../tags/tag112.xml"/><Relationship Id="rId1" Type="http://schemas.openxmlformats.org/officeDocument/2006/relationships/vmlDrawing" Target="../drawings/vmlDrawing111.vml"/><Relationship Id="rId6" Type="http://schemas.openxmlformats.org/officeDocument/2006/relationships/image" Target="../media/image1.emf"/><Relationship Id="rId5" Type="http://schemas.openxmlformats.org/officeDocument/2006/relationships/oleObject" Target="../embeddings/oleObject111.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1.xml"/><Relationship Id="rId7" Type="http://schemas.openxmlformats.org/officeDocument/2006/relationships/hyperlink" Target="https://github.com/redi-school/nrw-intro-to-python" TargetMode="External"/><Relationship Id="rId2" Type="http://schemas.openxmlformats.org/officeDocument/2006/relationships/tags" Target="../tags/tag113.xml"/><Relationship Id="rId1" Type="http://schemas.openxmlformats.org/officeDocument/2006/relationships/vmlDrawing" Target="../drawings/vmlDrawing112.vml"/><Relationship Id="rId6" Type="http://schemas.openxmlformats.org/officeDocument/2006/relationships/image" Target="../media/image1.emf"/><Relationship Id="rId5" Type="http://schemas.openxmlformats.org/officeDocument/2006/relationships/oleObject" Target="../embeddings/oleObject112.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1.xml"/><Relationship Id="rId7" Type="http://schemas.openxmlformats.org/officeDocument/2006/relationships/hyperlink" Target="https://mybinder.org/v2/gh/redi-school/nrw-intro-to-python/HEAD" TargetMode="External"/><Relationship Id="rId2" Type="http://schemas.openxmlformats.org/officeDocument/2006/relationships/tags" Target="../tags/tag114.xml"/><Relationship Id="rId1" Type="http://schemas.openxmlformats.org/officeDocument/2006/relationships/vmlDrawing" Target="../drawings/vmlDrawing113.vml"/><Relationship Id="rId6" Type="http://schemas.openxmlformats.org/officeDocument/2006/relationships/image" Target="../media/image1.emf"/><Relationship Id="rId5" Type="http://schemas.openxmlformats.org/officeDocument/2006/relationships/oleObject" Target="../embeddings/oleObject113.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15.xml"/><Relationship Id="rId1" Type="http://schemas.openxmlformats.org/officeDocument/2006/relationships/vmlDrawing" Target="../drawings/vmlDrawing114.vml"/><Relationship Id="rId6" Type="http://schemas.openxmlformats.org/officeDocument/2006/relationships/image" Target="../media/image1.emf"/><Relationship Id="rId5" Type="http://schemas.openxmlformats.org/officeDocument/2006/relationships/oleObject" Target="../embeddings/oleObject114.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2562882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40"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979539"/>
            <a:ext cx="4167887" cy="553998"/>
          </a:xfrm>
        </p:spPr>
        <p:txBody>
          <a:bodyPr vert="horz"/>
          <a:lstStyle/>
          <a:p>
            <a:r>
              <a:rPr lang="en-US" dirty="0"/>
              <a:t>Python Intro</a:t>
            </a:r>
          </a:p>
        </p:txBody>
      </p:sp>
      <p:pic>
        <p:nvPicPr>
          <p:cNvPr id="6" name="Picture Placeholder 5" descr="Three students collaborating around a Surface laptop.">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rotWithShape="1">
          <a:blip r:embed="rId7"/>
          <a:srcRect l="25454" r="8012"/>
          <a:stretch/>
        </p:blipFill>
        <p:spPr>
          <a:xfrm>
            <a:off x="5326063" y="0"/>
            <a:ext cx="6865937" cy="6858000"/>
          </a:xfrm>
        </p:spPr>
      </p:pic>
      <p:sp>
        <p:nvSpPr>
          <p:cNvPr id="4" name="Textplatzhalter 3"/>
          <p:cNvSpPr>
            <a:spLocks noGrp="1"/>
          </p:cNvSpPr>
          <p:nvPr>
            <p:ph type="body" sz="quarter" idx="12"/>
          </p:nvPr>
        </p:nvSpPr>
        <p:spPr/>
        <p:txBody>
          <a:bodyPr/>
          <a:lstStyle/>
          <a:p>
            <a:r>
              <a:rPr lang="en-US" dirty="0" err="1" smtClean="0"/>
              <a:t>ReDI</a:t>
            </a:r>
            <a:r>
              <a:rPr lang="en-US" dirty="0" smtClean="0"/>
              <a:t> NRW</a:t>
            </a:r>
            <a:endParaRPr lang="en-US" dirty="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327341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984"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F284328-1267-4706-B447-DD7EF8E6BA1E}"/>
              </a:ext>
            </a:extLst>
          </p:cNvPr>
          <p:cNvSpPr>
            <a:spLocks noGrp="1"/>
          </p:cNvSpPr>
          <p:nvPr>
            <p:ph type="title"/>
          </p:nvPr>
        </p:nvSpPr>
        <p:spPr>
          <a:xfrm>
            <a:off x="586740" y="457200"/>
            <a:ext cx="11018520" cy="553998"/>
          </a:xfrm>
        </p:spPr>
        <p:txBody>
          <a:bodyPr vert="horz"/>
          <a:lstStyle/>
          <a:p>
            <a:r>
              <a:rPr lang="en-US" dirty="0" smtClean="0"/>
              <a:t>Teams</a:t>
            </a:r>
            <a:endParaRPr lang="en-US" dirty="0"/>
          </a:p>
        </p:txBody>
      </p:sp>
      <p:sp>
        <p:nvSpPr>
          <p:cNvPr id="3" name="Text Placeholder 2">
            <a:extLst>
              <a:ext uri="{FF2B5EF4-FFF2-40B4-BE49-F238E27FC236}">
                <a16:creationId xmlns:a16="http://schemas.microsoft.com/office/drawing/2014/main" id="{22ED80B8-2942-43DA-9BB1-676205F4018C}"/>
              </a:ext>
            </a:extLst>
          </p:cNvPr>
          <p:cNvSpPr>
            <a:spLocks noGrp="1"/>
          </p:cNvSpPr>
          <p:nvPr>
            <p:ph type="body" sz="quarter" idx="10"/>
          </p:nvPr>
        </p:nvSpPr>
        <p:spPr>
          <a:xfrm>
            <a:off x="586390" y="1434370"/>
            <a:ext cx="11018520" cy="1982081"/>
          </a:xfrm>
        </p:spPr>
        <p:txBody>
          <a:bodyPr/>
          <a:lstStyle/>
          <a:p>
            <a:r>
              <a:rPr lang="en-US" dirty="0" smtClean="0"/>
              <a:t>Join online classes</a:t>
            </a:r>
          </a:p>
          <a:p>
            <a:r>
              <a:rPr lang="en-US" dirty="0" smtClean="0"/>
              <a:t>Find homework</a:t>
            </a:r>
          </a:p>
          <a:p>
            <a:r>
              <a:rPr lang="en-US" dirty="0" smtClean="0"/>
              <a:t>Get help</a:t>
            </a:r>
          </a:p>
          <a:p>
            <a:r>
              <a:rPr lang="en-US" dirty="0" smtClean="0"/>
              <a:t>Upload homework</a:t>
            </a:r>
            <a:endParaRPr lang="en-US" dirty="0"/>
          </a:p>
        </p:txBody>
      </p:sp>
      <p:pic>
        <p:nvPicPr>
          <p:cNvPr id="5" name="Picture 4">
            <a:extLst>
              <a:ext uri="{FF2B5EF4-FFF2-40B4-BE49-F238E27FC236}">
                <a16:creationId xmlns:a16="http://schemas.microsoft.com/office/drawing/2014/main" id="{530C9E67-A6D6-479D-996B-D45EA50E7CC1}"/>
              </a:ext>
            </a:extLst>
          </p:cNvPr>
          <p:cNvPicPr>
            <a:picLocks noChangeAspect="1"/>
          </p:cNvPicPr>
          <p:nvPr/>
        </p:nvPicPr>
        <p:blipFill>
          <a:blip r:embed="rId7"/>
          <a:stretch>
            <a:fillRect/>
          </a:stretch>
        </p:blipFill>
        <p:spPr>
          <a:xfrm>
            <a:off x="4984987" y="1434370"/>
            <a:ext cx="6619923" cy="2714645"/>
          </a:xfrm>
          <a:prstGeom prst="rect">
            <a:avLst/>
          </a:prstGeom>
        </p:spPr>
      </p:pic>
    </p:spTree>
    <p:extLst>
      <p:ext uri="{BB962C8B-B14F-4D97-AF65-F5344CB8AC3E}">
        <p14:creationId xmlns:p14="http://schemas.microsoft.com/office/powerpoint/2010/main" val="175530763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404827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08"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689657-B04E-40EB-A96D-76BFC1E5F300}"/>
              </a:ext>
            </a:extLst>
          </p:cNvPr>
          <p:cNvSpPr>
            <a:spLocks noGrp="1"/>
          </p:cNvSpPr>
          <p:nvPr>
            <p:ph type="title"/>
          </p:nvPr>
        </p:nvSpPr>
        <p:spPr>
          <a:xfrm>
            <a:off x="588263" y="628699"/>
            <a:ext cx="4158362" cy="553998"/>
          </a:xfrm>
        </p:spPr>
        <p:txBody>
          <a:bodyPr vert="horz"/>
          <a:lstStyle/>
          <a:p>
            <a:r>
              <a:rPr lang="en-US" dirty="0" smtClean="0"/>
              <a:t>Final project</a:t>
            </a:r>
            <a:endParaRPr lang="en-US" dirty="0"/>
          </a:p>
        </p:txBody>
      </p:sp>
      <p:sp>
        <p:nvSpPr>
          <p:cNvPr id="4" name="Text Placeholder 3">
            <a:extLst>
              <a:ext uri="{FF2B5EF4-FFF2-40B4-BE49-F238E27FC236}">
                <a16:creationId xmlns:a16="http://schemas.microsoft.com/office/drawing/2014/main" id="{7812E246-FF48-48C5-B10F-2CFE2C13383E}"/>
              </a:ext>
            </a:extLst>
          </p:cNvPr>
          <p:cNvSpPr>
            <a:spLocks noGrp="1"/>
          </p:cNvSpPr>
          <p:nvPr>
            <p:ph type="body" sz="quarter" idx="10"/>
          </p:nvPr>
        </p:nvSpPr>
        <p:spPr>
          <a:xfrm>
            <a:off x="584200" y="1379814"/>
            <a:ext cx="4162425" cy="1895904"/>
          </a:xfrm>
        </p:spPr>
        <p:txBody>
          <a:bodyPr/>
          <a:lstStyle/>
          <a:p>
            <a:r>
              <a:rPr lang="en-US" dirty="0" smtClean="0"/>
              <a:t>You get to choose!</a:t>
            </a:r>
          </a:p>
          <a:p>
            <a:pPr marL="457200" indent="-457200">
              <a:buAutoNum type="alphaUcParenR"/>
            </a:pPr>
            <a:r>
              <a:rPr lang="en-US" dirty="0" smtClean="0"/>
              <a:t>Solve a data science problem</a:t>
            </a:r>
          </a:p>
          <a:p>
            <a:pPr marL="457200" indent="-457200">
              <a:buAutoNum type="alphaUcParenR"/>
            </a:pPr>
            <a:r>
              <a:rPr lang="en-US" dirty="0" smtClean="0"/>
              <a:t>Design a REST API</a:t>
            </a:r>
          </a:p>
          <a:p>
            <a:r>
              <a:rPr lang="en-US" dirty="0" smtClean="0"/>
              <a:t>We will prepare you in the upcoming lessons</a:t>
            </a:r>
            <a:endParaRPr lang="en-US" dirty="0"/>
          </a:p>
        </p:txBody>
      </p:sp>
      <p:pic>
        <p:nvPicPr>
          <p:cNvPr id="7" name="Picture Placeholder 6" descr="A picture containing qr code&#10;&#10;Description automatically generated">
            <a:extLst>
              <a:ext uri="{FF2B5EF4-FFF2-40B4-BE49-F238E27FC236}">
                <a16:creationId xmlns:a16="http://schemas.microsoft.com/office/drawing/2014/main" id="{027D4ED0-B61C-4B21-A6A8-84E3412F75E5}"/>
              </a:ext>
            </a:extLst>
          </p:cNvPr>
          <p:cNvPicPr>
            <a:picLocks noGrp="1" noChangeAspect="1"/>
          </p:cNvPicPr>
          <p:nvPr>
            <p:ph type="pic" sz="quarter" idx="11"/>
          </p:nvPr>
        </p:nvPicPr>
        <p:blipFill>
          <a:blip r:embed="rId7"/>
          <a:srcRect l="16604" r="16604"/>
          <a:stretch>
            <a:fillRect/>
          </a:stretch>
        </p:blipFill>
        <p:spPr/>
      </p:pic>
    </p:spTree>
    <p:extLst>
      <p:ext uri="{BB962C8B-B14F-4D97-AF65-F5344CB8AC3E}">
        <p14:creationId xmlns:p14="http://schemas.microsoft.com/office/powerpoint/2010/main" val="172304341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3175912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9032"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45C9E801-C3B6-4AE0-82E5-FDFFF8F3FF0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71F1AFD3-08EF-4368-B4A4-DC3266F85AF1}"/>
              </a:ext>
            </a:extLst>
          </p:cNvPr>
          <p:cNvSpPr>
            <a:spLocks noGrp="1"/>
          </p:cNvSpPr>
          <p:nvPr>
            <p:ph type="title"/>
          </p:nvPr>
        </p:nvSpPr>
        <p:spPr/>
        <p:txBody>
          <a:bodyPr vert="horz"/>
          <a:lstStyle/>
          <a:p>
            <a:r>
              <a:rPr lang="en-US" dirty="0" smtClean="0"/>
              <a:t>Python Introduction</a:t>
            </a:r>
            <a:endParaRPr lang="en-US" dirty="0"/>
          </a:p>
        </p:txBody>
      </p:sp>
    </p:spTree>
    <p:extLst>
      <p:ext uri="{BB962C8B-B14F-4D97-AF65-F5344CB8AC3E}">
        <p14:creationId xmlns:p14="http://schemas.microsoft.com/office/powerpoint/2010/main" val="22433522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7247856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0056"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D6C3740D-C306-499E-88A1-514ACA1725AB}"/>
              </a:ext>
            </a:extLst>
          </p:cNvPr>
          <p:cNvSpPr>
            <a:spLocks noGrp="1"/>
          </p:cNvSpPr>
          <p:nvPr>
            <p:ph type="title"/>
          </p:nvPr>
        </p:nvSpPr>
        <p:spPr/>
        <p:txBody>
          <a:bodyPr vert="horz"/>
          <a:lstStyle/>
          <a:p>
            <a:r>
              <a:rPr lang="en-US" dirty="0" smtClean="0"/>
              <a:t>A little history</a:t>
            </a:r>
            <a:endParaRPr lang="en-US" dirty="0"/>
          </a:p>
        </p:txBody>
      </p:sp>
      <p:sp>
        <p:nvSpPr>
          <p:cNvPr id="5" name="Text Placeholder 4">
            <a:extLst>
              <a:ext uri="{FF2B5EF4-FFF2-40B4-BE49-F238E27FC236}">
                <a16:creationId xmlns:a16="http://schemas.microsoft.com/office/drawing/2014/main" id="{CE0C6A97-6BDC-4E7E-A2C3-36011A685B2F}"/>
              </a:ext>
            </a:extLst>
          </p:cNvPr>
          <p:cNvSpPr>
            <a:spLocks noGrp="1"/>
          </p:cNvSpPr>
          <p:nvPr>
            <p:ph type="body" sz="quarter" idx="10"/>
          </p:nvPr>
        </p:nvSpPr>
        <p:spPr>
          <a:xfrm>
            <a:off x="586390" y="1434370"/>
            <a:ext cx="11018520" cy="1982081"/>
          </a:xfrm>
        </p:spPr>
        <p:txBody>
          <a:bodyPr/>
          <a:lstStyle/>
          <a:p>
            <a:r>
              <a:rPr lang="en-US" dirty="0" smtClean="0"/>
              <a:t>First released 1991</a:t>
            </a:r>
          </a:p>
          <a:p>
            <a:r>
              <a:rPr lang="en-US" dirty="0" smtClean="0"/>
              <a:t>Current version 3.10</a:t>
            </a:r>
          </a:p>
          <a:p>
            <a:r>
              <a:rPr lang="en-US" dirty="0" smtClean="0"/>
              <a:t>Designed by Guido van Rossum</a:t>
            </a:r>
          </a:p>
          <a:p>
            <a:r>
              <a:rPr lang="en-US" dirty="0" smtClean="0"/>
              <a:t>Name pays </a:t>
            </a:r>
            <a:r>
              <a:rPr lang="en-US" dirty="0" err="1" smtClean="0"/>
              <a:t>hommage</a:t>
            </a:r>
            <a:r>
              <a:rPr lang="en-US" dirty="0" smtClean="0"/>
              <a:t> to Monty Python</a:t>
            </a:r>
            <a:endParaRPr lang="en-US" dirty="0"/>
          </a:p>
        </p:txBody>
      </p:sp>
      <p:pic>
        <p:nvPicPr>
          <p:cNvPr id="7" name="Picture 6" descr="Logo, company name&#10;&#10;Description automatically generated">
            <a:extLst>
              <a:ext uri="{FF2B5EF4-FFF2-40B4-BE49-F238E27FC236}">
                <a16:creationId xmlns:a16="http://schemas.microsoft.com/office/drawing/2014/main" id="{5231C335-FD2A-44DE-8B59-5FA4E2E2ECE0}"/>
              </a:ext>
            </a:extLst>
          </p:cNvPr>
          <p:cNvPicPr>
            <a:picLocks noChangeAspect="1"/>
          </p:cNvPicPr>
          <p:nvPr/>
        </p:nvPicPr>
        <p:blipFill>
          <a:blip r:embed="rId7"/>
          <a:stretch>
            <a:fillRect/>
          </a:stretch>
        </p:blipFill>
        <p:spPr>
          <a:xfrm>
            <a:off x="4464857" y="4118630"/>
            <a:ext cx="7727143" cy="2610000"/>
          </a:xfrm>
          <a:prstGeom prst="rect">
            <a:avLst/>
          </a:prstGeom>
        </p:spPr>
      </p:pic>
    </p:spTree>
    <p:extLst>
      <p:ext uri="{BB962C8B-B14F-4D97-AF65-F5344CB8AC3E}">
        <p14:creationId xmlns:p14="http://schemas.microsoft.com/office/powerpoint/2010/main" val="35974727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197877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1080"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6A7003F-1B47-4207-9AB5-0F77E25843FD}"/>
              </a:ext>
            </a:extLst>
          </p:cNvPr>
          <p:cNvSpPr>
            <a:spLocks noGrp="1"/>
          </p:cNvSpPr>
          <p:nvPr>
            <p:ph type="title"/>
          </p:nvPr>
        </p:nvSpPr>
        <p:spPr>
          <a:xfrm>
            <a:off x="588263" y="457200"/>
            <a:ext cx="11018520" cy="553998"/>
          </a:xfrm>
        </p:spPr>
        <p:txBody>
          <a:bodyPr vert="horz"/>
          <a:lstStyle/>
          <a:p>
            <a:r>
              <a:rPr lang="en-US" dirty="0" smtClean="0"/>
              <a:t>What is Python?</a:t>
            </a:r>
            <a:endParaRPr lang="en-US" dirty="0"/>
          </a:p>
        </p:txBody>
      </p:sp>
      <p:sp>
        <p:nvSpPr>
          <p:cNvPr id="3" name="Text Placeholder 2">
            <a:extLst>
              <a:ext uri="{FF2B5EF4-FFF2-40B4-BE49-F238E27FC236}">
                <a16:creationId xmlns:a16="http://schemas.microsoft.com/office/drawing/2014/main" id="{E27184A4-E2E2-4DDE-9BCB-9C1F96DB4BD4}"/>
              </a:ext>
            </a:extLst>
          </p:cNvPr>
          <p:cNvSpPr>
            <a:spLocks noGrp="1"/>
          </p:cNvSpPr>
          <p:nvPr>
            <p:ph type="body" sz="quarter" idx="10"/>
          </p:nvPr>
        </p:nvSpPr>
        <p:spPr>
          <a:xfrm>
            <a:off x="586390" y="1434370"/>
            <a:ext cx="5090510" cy="4505849"/>
          </a:xfrm>
        </p:spPr>
        <p:txBody>
          <a:bodyPr/>
          <a:lstStyle/>
          <a:p>
            <a:pPr marL="457200" indent="-457200">
              <a:buFont typeface="Wingdings" panose="05000000000000000000" pitchFamily="2" charset="2"/>
              <a:buChar char="§"/>
            </a:pPr>
            <a:r>
              <a:rPr lang="en-US" sz="2400" dirty="0" smtClean="0"/>
              <a:t>All-purpose</a:t>
            </a:r>
          </a:p>
          <a:p>
            <a:pPr marL="571500" lvl="1" indent="-342900">
              <a:buFont typeface="Wingdings" panose="05000000000000000000" pitchFamily="2" charset="2"/>
              <a:buChar char="§"/>
            </a:pPr>
            <a:r>
              <a:rPr lang="en-US" sz="1800" dirty="0" smtClean="0"/>
              <a:t>Web Development</a:t>
            </a:r>
          </a:p>
          <a:p>
            <a:pPr marL="571500" lvl="1" indent="-342900">
              <a:buFont typeface="Wingdings" panose="05000000000000000000" pitchFamily="2" charset="2"/>
              <a:buChar char="§"/>
            </a:pPr>
            <a:r>
              <a:rPr lang="en-US" sz="1800" dirty="0" smtClean="0"/>
              <a:t>APIs</a:t>
            </a:r>
          </a:p>
          <a:p>
            <a:pPr marL="571500" lvl="1" indent="-342900">
              <a:buFont typeface="Wingdings" panose="05000000000000000000" pitchFamily="2" charset="2"/>
              <a:buChar char="§"/>
            </a:pPr>
            <a:r>
              <a:rPr lang="en-US" sz="1800" dirty="0" smtClean="0"/>
              <a:t>GUIs and games</a:t>
            </a:r>
          </a:p>
          <a:p>
            <a:pPr marL="571500" lvl="1" indent="-342900">
              <a:buFont typeface="Wingdings" panose="05000000000000000000" pitchFamily="2" charset="2"/>
              <a:buChar char="§"/>
            </a:pPr>
            <a:r>
              <a:rPr lang="en-US" sz="1800" dirty="0" smtClean="0"/>
              <a:t>Data science</a:t>
            </a:r>
          </a:p>
          <a:p>
            <a:pPr marL="571500" lvl="1" indent="-342900">
              <a:buFont typeface="Wingdings" panose="05000000000000000000" pitchFamily="2" charset="2"/>
              <a:buChar char="§"/>
            </a:pPr>
            <a:r>
              <a:rPr lang="en-US" sz="1800" dirty="0" smtClean="0"/>
              <a:t>…</a:t>
            </a:r>
          </a:p>
          <a:p>
            <a:pPr marL="457200" indent="-457200">
              <a:buFont typeface="Wingdings" panose="05000000000000000000" pitchFamily="2" charset="2"/>
              <a:buChar char="§"/>
            </a:pPr>
            <a:r>
              <a:rPr lang="en-US" sz="2400" dirty="0" smtClean="0"/>
              <a:t>Object-oriented</a:t>
            </a:r>
          </a:p>
          <a:p>
            <a:pPr marL="457200" indent="-457200">
              <a:buFont typeface="Wingdings" panose="05000000000000000000" pitchFamily="2" charset="2"/>
              <a:buChar char="§"/>
            </a:pPr>
            <a:r>
              <a:rPr lang="en-US" sz="2400" dirty="0" smtClean="0"/>
              <a:t>Interpreted</a:t>
            </a:r>
          </a:p>
          <a:p>
            <a:pPr marL="571500" lvl="1" indent="-342900">
              <a:buFont typeface="Wingdings" panose="05000000000000000000" pitchFamily="2" charset="2"/>
              <a:buChar char="§"/>
            </a:pPr>
            <a:r>
              <a:rPr lang="en-US" sz="1800" dirty="0" smtClean="0"/>
              <a:t>„Runs without a compiler“</a:t>
            </a:r>
          </a:p>
          <a:p>
            <a:pPr marL="457200" indent="-457200">
              <a:buFont typeface="Wingdings" panose="05000000000000000000" pitchFamily="2" charset="2"/>
              <a:buChar char="§"/>
            </a:pPr>
            <a:r>
              <a:rPr lang="en-US" sz="2400" dirty="0" smtClean="0"/>
              <a:t>Strongly-typed and dynamically typed</a:t>
            </a:r>
          </a:p>
          <a:p>
            <a:pPr marL="457200" indent="-457200">
              <a:buFont typeface="Wingdings" panose="05000000000000000000" pitchFamily="2" charset="2"/>
              <a:buChar char="§"/>
            </a:pPr>
            <a:r>
              <a:rPr lang="en-US" sz="2400" dirty="0" smtClean="0"/>
              <a:t>Easy to learn</a:t>
            </a:r>
            <a:endParaRPr lang="en-US" sz="2400" dirty="0"/>
          </a:p>
        </p:txBody>
      </p:sp>
      <p:pic>
        <p:nvPicPr>
          <p:cNvPr id="5" name="Grafik 4"/>
          <p:cNvPicPr>
            <a:picLocks noChangeAspect="1"/>
          </p:cNvPicPr>
          <p:nvPr/>
        </p:nvPicPr>
        <p:blipFill rotWithShape="1">
          <a:blip r:embed="rId7">
            <a:extLst>
              <a:ext uri="{28A0092B-C50C-407E-A947-70E740481C1C}">
                <a14:useLocalDpi xmlns:a14="http://schemas.microsoft.com/office/drawing/2010/main" val="0"/>
              </a:ext>
            </a:extLst>
          </a:blip>
          <a:srcRect l="14093"/>
          <a:stretch/>
        </p:blipFill>
        <p:spPr>
          <a:xfrm>
            <a:off x="5943600" y="0"/>
            <a:ext cx="12131960" cy="7943850"/>
          </a:xfrm>
          <a:prstGeom prst="rect">
            <a:avLst/>
          </a:prstGeom>
        </p:spPr>
      </p:pic>
    </p:spTree>
    <p:extLst>
      <p:ext uri="{BB962C8B-B14F-4D97-AF65-F5344CB8AC3E}">
        <p14:creationId xmlns:p14="http://schemas.microsoft.com/office/powerpoint/2010/main" val="10992367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2767532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5"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hteck 5"/>
          <p:cNvSpPr/>
          <p:nvPr/>
        </p:nvSpPr>
        <p:spPr bwMode="auto">
          <a:xfrm>
            <a:off x="4443062" y="0"/>
            <a:ext cx="7748938" cy="6858000"/>
          </a:xfrm>
          <a:prstGeom prst="rect">
            <a:avLst/>
          </a:prstGeom>
          <a:solidFill>
            <a:srgbClr val="272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smtClean="0">
              <a:solidFill>
                <a:srgbClr val="FFFFFF"/>
              </a:solidFill>
              <a:ea typeface="Segoe UI" pitchFamily="34" charset="0"/>
              <a:cs typeface="Segoe UI" pitchFamily="34" charset="0"/>
            </a:endParaRPr>
          </a:p>
        </p:txBody>
      </p:sp>
      <p:pic>
        <p:nvPicPr>
          <p:cNvPr id="4" name="Grafik 3"/>
          <p:cNvPicPr>
            <a:picLocks noChangeAspect="1"/>
          </p:cNvPicPr>
          <p:nvPr/>
        </p:nvPicPr>
        <p:blipFill>
          <a:blip r:embed="rId7"/>
          <a:stretch>
            <a:fillRect/>
          </a:stretch>
        </p:blipFill>
        <p:spPr>
          <a:xfrm>
            <a:off x="0" y="0"/>
            <a:ext cx="8421304" cy="6858000"/>
          </a:xfrm>
          <a:prstGeom prst="rect">
            <a:avLst/>
          </a:prstGeom>
        </p:spPr>
      </p:pic>
      <p:sp>
        <p:nvSpPr>
          <p:cNvPr id="3" name="Titel 2"/>
          <p:cNvSpPr>
            <a:spLocks noGrp="1"/>
          </p:cNvSpPr>
          <p:nvPr>
            <p:ph type="title"/>
          </p:nvPr>
        </p:nvSpPr>
        <p:spPr/>
        <p:txBody>
          <a:bodyPr vert="horz"/>
          <a:lstStyle/>
          <a:p>
            <a:r>
              <a:rPr lang="en-US" dirty="0" smtClean="0"/>
              <a:t>You can build almost anything with Python!</a:t>
            </a:r>
            <a:br>
              <a:rPr lang="en-US" dirty="0" smtClean="0"/>
            </a:br>
            <a:r>
              <a:rPr lang="en-US" dirty="0" smtClean="0"/>
              <a:t/>
            </a:r>
            <a:br>
              <a:rPr lang="en-US" dirty="0" smtClean="0"/>
            </a:br>
            <a:r>
              <a:rPr lang="en-US" sz="2000" dirty="0" smtClean="0"/>
              <a:t>Source: </a:t>
            </a:r>
            <a:r>
              <a:rPr lang="en-US" sz="2000" dirty="0" err="1" smtClean="0"/>
              <a:t>JetBrains</a:t>
            </a:r>
            <a:r>
              <a:rPr lang="en-US" sz="2000" dirty="0" smtClean="0"/>
              <a:t> Python Survey 2020</a:t>
            </a:r>
            <a:endParaRPr lang="en-US" sz="2000" dirty="0"/>
          </a:p>
        </p:txBody>
      </p:sp>
    </p:spTree>
    <p:extLst>
      <p:ext uri="{BB962C8B-B14F-4D97-AF65-F5344CB8AC3E}">
        <p14:creationId xmlns:p14="http://schemas.microsoft.com/office/powerpoint/2010/main" val="223327326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3274532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105"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13F0EC7-04E6-43B6-A81F-709FFACB2F3C}"/>
              </a:ext>
            </a:extLst>
          </p:cNvPr>
          <p:cNvSpPr>
            <a:spLocks noGrp="1"/>
          </p:cNvSpPr>
          <p:nvPr>
            <p:ph type="title"/>
          </p:nvPr>
        </p:nvSpPr>
        <p:spPr>
          <a:xfrm>
            <a:off x="588263" y="457200"/>
            <a:ext cx="11018520" cy="553998"/>
          </a:xfrm>
        </p:spPr>
        <p:txBody>
          <a:bodyPr vert="horz"/>
          <a:lstStyle/>
          <a:p>
            <a:r>
              <a:rPr lang="en-US" dirty="0" smtClean="0"/>
              <a:t>Python features</a:t>
            </a:r>
            <a:endParaRPr lang="en-US" dirty="0"/>
          </a:p>
        </p:txBody>
      </p:sp>
      <p:sp>
        <p:nvSpPr>
          <p:cNvPr id="3" name="Text Placeholder 2">
            <a:extLst>
              <a:ext uri="{FF2B5EF4-FFF2-40B4-BE49-F238E27FC236}">
                <a16:creationId xmlns:a16="http://schemas.microsoft.com/office/drawing/2014/main" id="{20BC56C4-132A-4744-B07C-E346B962AC63}"/>
              </a:ext>
            </a:extLst>
          </p:cNvPr>
          <p:cNvSpPr>
            <a:spLocks noGrp="1"/>
          </p:cNvSpPr>
          <p:nvPr>
            <p:ph type="body" sz="quarter" idx="10"/>
          </p:nvPr>
        </p:nvSpPr>
        <p:spPr>
          <a:xfrm>
            <a:off x="586390" y="1434370"/>
            <a:ext cx="11018520" cy="3976473"/>
          </a:xfrm>
        </p:spPr>
        <p:txBody>
          <a:bodyPr/>
          <a:lstStyle/>
          <a:p>
            <a:r>
              <a:rPr lang="en-US" dirty="0" smtClean="0"/>
              <a:t>„Batteries included“</a:t>
            </a:r>
          </a:p>
          <a:p>
            <a:pPr lvl="1"/>
            <a:r>
              <a:rPr lang="en-US" dirty="0" smtClean="0"/>
              <a:t>Many libraries included</a:t>
            </a:r>
          </a:p>
          <a:p>
            <a:r>
              <a:rPr lang="en-US" dirty="0" smtClean="0"/>
              <a:t>Cross-platform</a:t>
            </a:r>
          </a:p>
          <a:p>
            <a:r>
              <a:rPr lang="en-US" dirty="0" smtClean="0"/>
              <a:t>Open-source</a:t>
            </a:r>
          </a:p>
          <a:p>
            <a:r>
              <a:rPr lang="en-US" dirty="0" smtClean="0"/>
              <a:t>Huge ecosystem of libraries</a:t>
            </a:r>
          </a:p>
          <a:p>
            <a:pPr lvl="1"/>
            <a:r>
              <a:rPr lang="en-US" dirty="0" smtClean="0"/>
              <a:t>pip (pip installs packages) is used to connect to repositories</a:t>
            </a:r>
          </a:p>
          <a:p>
            <a:pPr lvl="1"/>
            <a:r>
              <a:rPr lang="en-US" dirty="0" smtClean="0"/>
              <a:t>Libraries extend functionality greatly</a:t>
            </a:r>
          </a:p>
          <a:p>
            <a:pPr lvl="1"/>
            <a:r>
              <a:rPr lang="en-US" dirty="0" smtClean="0"/>
              <a:t>Some libraries will be part of this course: </a:t>
            </a:r>
            <a:r>
              <a:rPr lang="en-US" dirty="0" err="1" smtClean="0"/>
              <a:t>NumPy</a:t>
            </a:r>
            <a:r>
              <a:rPr lang="en-US" dirty="0" smtClean="0"/>
              <a:t>, pandas, </a:t>
            </a:r>
            <a:r>
              <a:rPr lang="en-US" dirty="0" err="1" smtClean="0"/>
              <a:t>MatPlotLib</a:t>
            </a:r>
            <a:r>
              <a:rPr lang="en-US" dirty="0" smtClean="0"/>
              <a:t>, </a:t>
            </a:r>
            <a:r>
              <a:rPr lang="en-US" dirty="0" err="1" smtClean="0"/>
              <a:t>FastAPI</a:t>
            </a:r>
            <a:endParaRPr lang="en-US" dirty="0" smtClean="0"/>
          </a:p>
          <a:p>
            <a:r>
              <a:rPr lang="en-US" dirty="0" smtClean="0"/>
              <a:t>Well-structured, (mostly) beautiful code</a:t>
            </a:r>
            <a:endParaRPr lang="en-US" dirty="0"/>
          </a:p>
        </p:txBody>
      </p:sp>
    </p:spTree>
    <p:extLst>
      <p:ext uri="{BB962C8B-B14F-4D97-AF65-F5344CB8AC3E}">
        <p14:creationId xmlns:p14="http://schemas.microsoft.com/office/powerpoint/2010/main" val="21070403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40815339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9"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p:cNvSpPr/>
          <p:nvPr/>
        </p:nvSpPr>
        <p:spPr bwMode="auto">
          <a:xfrm>
            <a:off x="8142515" y="0"/>
            <a:ext cx="4049485" cy="6858000"/>
          </a:xfrm>
          <a:prstGeom prst="rect">
            <a:avLst/>
          </a:prstGeom>
          <a:solidFill>
            <a:srgbClr val="EFF1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smtClean="0">
              <a:solidFill>
                <a:srgbClr val="FFFFFF"/>
              </a:solidFill>
              <a:ea typeface="Segoe UI" pitchFamily="34" charset="0"/>
              <a:cs typeface="Segoe UI" pitchFamily="34" charset="0"/>
            </a:endParaRPr>
          </a:p>
        </p:txBody>
      </p:sp>
      <p:pic>
        <p:nvPicPr>
          <p:cNvPr id="10" name="Grafik 9"/>
          <p:cNvPicPr>
            <a:picLocks noChangeAspect="1"/>
          </p:cNvPicPr>
          <p:nvPr/>
        </p:nvPicPr>
        <p:blipFill>
          <a:blip r:embed="rId7"/>
          <a:stretch>
            <a:fillRect/>
          </a:stretch>
        </p:blipFill>
        <p:spPr>
          <a:xfrm>
            <a:off x="-1" y="0"/>
            <a:ext cx="8506047" cy="6858000"/>
          </a:xfrm>
          <a:prstGeom prst="rect">
            <a:avLst/>
          </a:prstGeom>
        </p:spPr>
      </p:pic>
      <p:sp>
        <p:nvSpPr>
          <p:cNvPr id="3" name="Titel 2"/>
          <p:cNvSpPr>
            <a:spLocks noGrp="1"/>
          </p:cNvSpPr>
          <p:nvPr>
            <p:ph type="title"/>
          </p:nvPr>
        </p:nvSpPr>
        <p:spPr>
          <a:xfrm>
            <a:off x="6522720" y="0"/>
            <a:ext cx="5669280" cy="6858000"/>
          </a:xfrm>
        </p:spPr>
        <p:txBody>
          <a:bodyPr vert="horz"/>
          <a:lstStyle/>
          <a:p>
            <a:r>
              <a:rPr lang="en-US" dirty="0" smtClean="0"/>
              <a:t>Python is considered easy to learn.</a:t>
            </a:r>
            <a:br>
              <a:rPr lang="en-US" dirty="0" smtClean="0"/>
            </a:br>
            <a:r>
              <a:rPr lang="en-US" dirty="0" smtClean="0"/>
              <a:t/>
            </a:r>
            <a:br>
              <a:rPr lang="en-US" dirty="0" smtClean="0"/>
            </a:br>
            <a:r>
              <a:rPr lang="en-US" sz="2000" i="1" dirty="0">
                <a:ea typeface="Segoe UI" pitchFamily="34" charset="0"/>
              </a:rPr>
              <a:t>Source: </a:t>
            </a:r>
            <a:r>
              <a:rPr lang="en-US" sz="2000" i="1" dirty="0" smtClean="0">
                <a:ea typeface="Segoe UI" pitchFamily="34" charset="0"/>
              </a:rPr>
              <a:t>2017 WP Engine Survey</a:t>
            </a:r>
            <a:endParaRPr lang="en-US" sz="2000" dirty="0"/>
          </a:p>
        </p:txBody>
      </p:sp>
    </p:spTree>
    <p:extLst>
      <p:ext uri="{BB962C8B-B14F-4D97-AF65-F5344CB8AC3E}">
        <p14:creationId xmlns:p14="http://schemas.microsoft.com/office/powerpoint/2010/main" val="340847732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3707235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25" name="think-cell Folie" r:id="rId5" imgW="306" imgH="306" progId="TCLayout.ActiveDocument.1">
                  <p:embed/>
                </p:oleObj>
              </mc:Choice>
              <mc:Fallback>
                <p:oleObj name="think-cell Folie" r:id="rId5" imgW="306" imgH="306" progId="TCLayout.ActiveDocument.1">
                  <p:embed/>
                  <p:pic>
                    <p:nvPicPr>
                      <p:cNvPr id="6" name="Objek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el 2"/>
          <p:cNvSpPr>
            <a:spLocks noGrp="1"/>
          </p:cNvSpPr>
          <p:nvPr>
            <p:ph type="title"/>
          </p:nvPr>
        </p:nvSpPr>
        <p:spPr/>
        <p:txBody>
          <a:bodyPr vert="horz"/>
          <a:lstStyle/>
          <a:p>
            <a:r>
              <a:rPr lang="en-US" dirty="0" smtClean="0"/>
              <a:t>Writing code in Python is easy compared to many other programming languages!</a:t>
            </a:r>
            <a:br>
              <a:rPr lang="en-US" dirty="0" smtClean="0"/>
            </a:br>
            <a:r>
              <a:rPr lang="en-US" dirty="0"/>
              <a:t/>
            </a:r>
            <a:br>
              <a:rPr lang="en-US" dirty="0"/>
            </a:br>
            <a:r>
              <a:rPr lang="en-US" sz="2000" dirty="0" smtClean="0"/>
              <a:t>Source: </a:t>
            </a:r>
            <a:r>
              <a:rPr lang="en-US" sz="2000" dirty="0" err="1" smtClean="0"/>
              <a:t>xkcd</a:t>
            </a:r>
            <a:endParaRPr lang="en-US" sz="2000" dirty="0"/>
          </a:p>
        </p:txBody>
      </p:sp>
      <p:pic>
        <p:nvPicPr>
          <p:cNvPr id="4" name="Grafik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6041572" cy="6858000"/>
          </a:xfrm>
          <a:prstGeom prst="rect">
            <a:avLst/>
          </a:prstGeom>
        </p:spPr>
      </p:pic>
    </p:spTree>
    <p:extLst>
      <p:ext uri="{BB962C8B-B14F-4D97-AF65-F5344CB8AC3E}">
        <p14:creationId xmlns:p14="http://schemas.microsoft.com/office/powerpoint/2010/main" val="348207957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p:cNvGraphicFramePr>
            <a:graphicFrameLocks noChangeAspect="1"/>
          </p:cNvGraphicFramePr>
          <p:nvPr>
            <p:custDataLst>
              <p:tags r:id="rId2"/>
            </p:custDataLst>
            <p:extLst>
              <p:ext uri="{D42A27DB-BD31-4B8C-83A1-F6EECF244321}">
                <p14:modId xmlns:p14="http://schemas.microsoft.com/office/powerpoint/2010/main" val="1945016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9"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3" name="Grafik 12"/>
          <p:cNvPicPr>
            <a:picLocks noChangeAspect="1"/>
          </p:cNvPicPr>
          <p:nvPr/>
        </p:nvPicPr>
        <p:blipFill>
          <a:blip r:embed="rId7"/>
          <a:stretch>
            <a:fillRect/>
          </a:stretch>
        </p:blipFill>
        <p:spPr>
          <a:xfrm>
            <a:off x="-292100" y="-910596"/>
            <a:ext cx="12966700" cy="7768596"/>
          </a:xfrm>
          <a:prstGeom prst="rect">
            <a:avLst/>
          </a:prstGeom>
        </p:spPr>
      </p:pic>
      <p:sp>
        <p:nvSpPr>
          <p:cNvPr id="10" name="Title 9">
            <a:extLst>
              <a:ext uri="{FF2B5EF4-FFF2-40B4-BE49-F238E27FC236}">
                <a16:creationId xmlns:a16="http://schemas.microsoft.com/office/drawing/2014/main" id="{6480A246-5B1A-461C-8C6E-7D522DC1B30B}"/>
              </a:ext>
            </a:extLst>
          </p:cNvPr>
          <p:cNvSpPr>
            <a:spLocks noGrp="1"/>
          </p:cNvSpPr>
          <p:nvPr>
            <p:ph type="title"/>
          </p:nvPr>
        </p:nvSpPr>
        <p:spPr/>
        <p:txBody>
          <a:bodyPr vert="horz" anchor="ctr"/>
          <a:lstStyle/>
          <a:p>
            <a:pPr marL="1080000" algn="l" defTabSz="932472" fontAlgn="base">
              <a:spcAft>
                <a:spcPct val="0"/>
              </a:spcAft>
            </a:pPr>
            <a:r>
              <a:rPr lang="en-US" dirty="0" smtClean="0"/>
              <a:t/>
            </a:r>
            <a:br>
              <a:rPr lang="en-US" dirty="0" smtClean="0"/>
            </a:br>
            <a:r>
              <a:rPr lang="en-US" b="1" dirty="0" smtClean="0">
                <a:ea typeface="Segoe UI" pitchFamily="34" charset="0"/>
              </a:rPr>
              <a:t>Python is highly appreciated among software developers!</a:t>
            </a:r>
            <a:br>
              <a:rPr lang="en-US" b="1" dirty="0" smtClean="0">
                <a:ea typeface="Segoe UI" pitchFamily="34" charset="0"/>
              </a:rPr>
            </a:br>
            <a:r>
              <a:rPr lang="en-US" dirty="0" smtClean="0">
                <a:ea typeface="Segoe UI" pitchFamily="34" charset="0"/>
              </a:rPr>
              <a:t/>
            </a:r>
            <a:br>
              <a:rPr lang="en-US" dirty="0" smtClean="0">
                <a:ea typeface="Segoe UI" pitchFamily="34" charset="0"/>
              </a:rPr>
            </a:br>
            <a:r>
              <a:rPr lang="en-US" sz="2000" i="1" dirty="0" smtClean="0">
                <a:ea typeface="Segoe UI" pitchFamily="34" charset="0"/>
              </a:rPr>
              <a:t>Source: 2021 </a:t>
            </a:r>
            <a:r>
              <a:rPr lang="en-US" sz="2000" i="1" dirty="0" err="1" smtClean="0">
                <a:ea typeface="Segoe UI" pitchFamily="34" charset="0"/>
              </a:rPr>
              <a:t>StackOverflow</a:t>
            </a:r>
            <a:r>
              <a:rPr lang="en-US" sz="2000" i="1" dirty="0" smtClean="0">
                <a:ea typeface="Segoe UI" pitchFamily="34" charset="0"/>
              </a:rPr>
              <a:t> Developer Survey</a:t>
            </a:r>
            <a:r>
              <a:rPr lang="en-US" i="1" dirty="0" smtClean="0">
                <a:ea typeface="Segoe UI" pitchFamily="34" charset="0"/>
              </a:rPr>
              <a:t/>
            </a:r>
            <a:br>
              <a:rPr lang="en-US" i="1" dirty="0" smtClean="0">
                <a:ea typeface="Segoe UI" pitchFamily="34" charset="0"/>
              </a:rPr>
            </a:br>
            <a:endParaRPr lang="en-US" dirty="0"/>
          </a:p>
        </p:txBody>
      </p:sp>
    </p:spTree>
    <p:extLst>
      <p:ext uri="{BB962C8B-B14F-4D97-AF65-F5344CB8AC3E}">
        <p14:creationId xmlns:p14="http://schemas.microsoft.com/office/powerpoint/2010/main" val="4401223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3496832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64"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8FF0B51-53B6-4C96-9726-5A3630CF6D0F}"/>
              </a:ext>
            </a:extLst>
          </p:cNvPr>
          <p:cNvSpPr>
            <a:spLocks noGrp="1"/>
          </p:cNvSpPr>
          <p:nvPr>
            <p:ph type="title"/>
          </p:nvPr>
        </p:nvSpPr>
        <p:spPr/>
        <p:txBody>
          <a:bodyPr vert="horz"/>
          <a:lstStyle/>
          <a:p>
            <a:r>
              <a:rPr lang="en-US" dirty="0" smtClean="0"/>
              <a:t>Agenda</a:t>
            </a:r>
            <a:endParaRPr lang="en-US" dirty="0"/>
          </a:p>
        </p:txBody>
      </p:sp>
      <p:sp>
        <p:nvSpPr>
          <p:cNvPr id="3" name="Text Placeholder 2">
            <a:extLst>
              <a:ext uri="{FF2B5EF4-FFF2-40B4-BE49-F238E27FC236}">
                <a16:creationId xmlns:a16="http://schemas.microsoft.com/office/drawing/2014/main" id="{A1578EA0-D17E-41CC-B4E9-486A247BE029}"/>
              </a:ext>
            </a:extLst>
          </p:cNvPr>
          <p:cNvSpPr>
            <a:spLocks noGrp="1"/>
          </p:cNvSpPr>
          <p:nvPr>
            <p:ph type="body" sz="quarter" idx="10"/>
          </p:nvPr>
        </p:nvSpPr>
        <p:spPr>
          <a:xfrm>
            <a:off x="586390" y="1434370"/>
            <a:ext cx="11018520" cy="1465016"/>
          </a:xfrm>
        </p:spPr>
        <p:txBody>
          <a:bodyPr/>
          <a:lstStyle/>
          <a:p>
            <a:r>
              <a:rPr lang="en-US" dirty="0" smtClean="0"/>
              <a:t>Teachers and Students introduction</a:t>
            </a:r>
          </a:p>
          <a:p>
            <a:r>
              <a:rPr lang="en-US" dirty="0" smtClean="0"/>
              <a:t>Course and tools introduction</a:t>
            </a:r>
          </a:p>
          <a:p>
            <a:r>
              <a:rPr lang="en-US" dirty="0" smtClean="0"/>
              <a:t>Python introduction</a:t>
            </a:r>
            <a:endParaRPr lang="en-US" dirty="0"/>
          </a:p>
        </p:txBody>
      </p:sp>
    </p:spTree>
    <p:extLst>
      <p:ext uri="{BB962C8B-B14F-4D97-AF65-F5344CB8AC3E}">
        <p14:creationId xmlns:p14="http://schemas.microsoft.com/office/powerpoint/2010/main" val="368311706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3460906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7"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el 3"/>
          <p:cNvSpPr>
            <a:spLocks noGrp="1"/>
          </p:cNvSpPr>
          <p:nvPr>
            <p:ph type="title"/>
          </p:nvPr>
        </p:nvSpPr>
        <p:spPr>
          <a:xfrm>
            <a:off x="585216" y="2980408"/>
            <a:ext cx="10378440" cy="553998"/>
          </a:xfrm>
        </p:spPr>
        <p:txBody>
          <a:bodyPr vert="horz"/>
          <a:lstStyle/>
          <a:p>
            <a:r>
              <a:rPr lang="en-US" sz="4000" dirty="0"/>
              <a:t>“Python where we can, </a:t>
            </a:r>
            <a:r>
              <a:rPr lang="en-US" sz="4000" dirty="0" smtClean="0"/>
              <a:t>C++ </a:t>
            </a:r>
            <a:r>
              <a:rPr lang="en-US" sz="4000" dirty="0"/>
              <a:t>where we </a:t>
            </a:r>
            <a:r>
              <a:rPr lang="en-US" sz="4000" dirty="0" smtClean="0"/>
              <a:t>must”</a:t>
            </a:r>
            <a:endParaRPr lang="en-US" sz="4000" dirty="0"/>
          </a:p>
        </p:txBody>
      </p:sp>
      <p:sp>
        <p:nvSpPr>
          <p:cNvPr id="9" name="Titel 3"/>
          <p:cNvSpPr txBox="1">
            <a:spLocks/>
          </p:cNvSpPr>
          <p:nvPr/>
        </p:nvSpPr>
        <p:spPr>
          <a:xfrm>
            <a:off x="1286256" y="3756208"/>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pPr algn="r"/>
            <a:r>
              <a:rPr lang="en-US" sz="2800" i="1" dirty="0" smtClean="0"/>
              <a:t>Google Engineering Team</a:t>
            </a:r>
            <a:endParaRPr lang="en-US" sz="2800" i="1" dirty="0"/>
          </a:p>
        </p:txBody>
      </p:sp>
    </p:spTree>
    <p:extLst>
      <p:ext uri="{BB962C8B-B14F-4D97-AF65-F5344CB8AC3E}">
        <p14:creationId xmlns:p14="http://schemas.microsoft.com/office/powerpoint/2010/main" val="365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934818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2"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Grafik 3"/>
          <p:cNvPicPr>
            <a:picLocks noChangeAspect="1"/>
          </p:cNvPicPr>
          <p:nvPr/>
        </p:nvPicPr>
        <p:blipFill>
          <a:blip r:embed="rId7"/>
          <a:stretch>
            <a:fillRect/>
          </a:stretch>
        </p:blipFill>
        <p:spPr>
          <a:xfrm>
            <a:off x="5467350" y="-628650"/>
            <a:ext cx="6724650" cy="8761442"/>
          </a:xfrm>
          <a:prstGeom prst="rect">
            <a:avLst/>
          </a:prstGeom>
        </p:spPr>
      </p:pic>
      <p:sp>
        <p:nvSpPr>
          <p:cNvPr id="3" name="Titel 2"/>
          <p:cNvSpPr>
            <a:spLocks noGrp="1"/>
          </p:cNvSpPr>
          <p:nvPr>
            <p:ph type="title"/>
          </p:nvPr>
        </p:nvSpPr>
        <p:spPr>
          <a:xfrm>
            <a:off x="0" y="0"/>
            <a:ext cx="5753100" cy="6858000"/>
          </a:xfrm>
        </p:spPr>
        <p:txBody>
          <a:bodyPr vert="horz"/>
          <a:lstStyle/>
          <a:p>
            <a:r>
              <a:rPr lang="en-US" dirty="0" smtClean="0"/>
              <a:t>Python is a frequently used programming language!</a:t>
            </a:r>
            <a:br>
              <a:rPr lang="en-US" dirty="0" smtClean="0"/>
            </a:br>
            <a:r>
              <a:rPr lang="en-US" dirty="0"/>
              <a:t/>
            </a:r>
            <a:br>
              <a:rPr lang="en-US" dirty="0"/>
            </a:br>
            <a:r>
              <a:rPr lang="en-US" sz="2000" dirty="0" smtClean="0"/>
              <a:t>Source: </a:t>
            </a:r>
            <a:r>
              <a:rPr lang="en-US" sz="2000" dirty="0" err="1" smtClean="0"/>
              <a:t>JetBrains</a:t>
            </a:r>
            <a:r>
              <a:rPr lang="en-US" sz="2000" dirty="0" smtClean="0"/>
              <a:t> </a:t>
            </a:r>
            <a:r>
              <a:rPr lang="en-US" sz="2000" dirty="0" err="1" smtClean="0"/>
              <a:t>DevEcosystem</a:t>
            </a:r>
            <a:r>
              <a:rPr lang="en-US" sz="2000" dirty="0" smtClean="0"/>
              <a:t> Survey 2021</a:t>
            </a:r>
            <a:endParaRPr lang="en-US" sz="2000" dirty="0"/>
          </a:p>
        </p:txBody>
      </p:sp>
    </p:spTree>
    <p:extLst>
      <p:ext uri="{BB962C8B-B14F-4D97-AF65-F5344CB8AC3E}">
        <p14:creationId xmlns:p14="http://schemas.microsoft.com/office/powerpoint/2010/main" val="420544762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4098495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30"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C7315CB-1E56-4B65-98D7-0698477508D7}"/>
              </a:ext>
            </a:extLst>
          </p:cNvPr>
          <p:cNvSpPr>
            <a:spLocks noGrp="1"/>
          </p:cNvSpPr>
          <p:nvPr>
            <p:ph type="title"/>
          </p:nvPr>
        </p:nvSpPr>
        <p:spPr>
          <a:xfrm>
            <a:off x="588263" y="457200"/>
            <a:ext cx="11018520" cy="553998"/>
          </a:xfrm>
        </p:spPr>
        <p:txBody>
          <a:bodyPr vert="horz"/>
          <a:lstStyle/>
          <a:p>
            <a:r>
              <a:rPr lang="en-US" dirty="0" smtClean="0"/>
              <a:t>Community</a:t>
            </a:r>
            <a:endParaRPr lang="en-US" dirty="0"/>
          </a:p>
        </p:txBody>
      </p:sp>
      <p:sp>
        <p:nvSpPr>
          <p:cNvPr id="3" name="Text Placeholder 2">
            <a:extLst>
              <a:ext uri="{FF2B5EF4-FFF2-40B4-BE49-F238E27FC236}">
                <a16:creationId xmlns:a16="http://schemas.microsoft.com/office/drawing/2014/main" id="{9148D38D-ACF3-48D5-9EF3-51210EC2C5C0}"/>
              </a:ext>
            </a:extLst>
          </p:cNvPr>
          <p:cNvSpPr>
            <a:spLocks noGrp="1"/>
          </p:cNvSpPr>
          <p:nvPr>
            <p:ph type="body" sz="quarter" idx="10"/>
          </p:nvPr>
        </p:nvSpPr>
        <p:spPr>
          <a:xfrm>
            <a:off x="586390" y="1434369"/>
            <a:ext cx="5043229" cy="4321183"/>
          </a:xfrm>
        </p:spPr>
        <p:txBody>
          <a:bodyPr/>
          <a:lstStyle/>
          <a:p>
            <a:r>
              <a:rPr lang="en-US" dirty="0" smtClean="0"/>
              <a:t>Extended by open-source community</a:t>
            </a:r>
          </a:p>
          <a:p>
            <a:pPr lvl="1"/>
            <a:r>
              <a:rPr lang="en-US" dirty="0" smtClean="0"/>
              <a:t>Core components change through PEP</a:t>
            </a:r>
          </a:p>
          <a:p>
            <a:pPr lvl="2"/>
            <a:r>
              <a:rPr lang="en-US" dirty="0" smtClean="0"/>
              <a:t>Python Enhancement Proposal</a:t>
            </a:r>
          </a:p>
          <a:p>
            <a:pPr lvl="1"/>
            <a:r>
              <a:rPr lang="en-US" dirty="0" smtClean="0"/>
              <a:t>PEP8 </a:t>
            </a:r>
            <a:r>
              <a:rPr lang="en-US" dirty="0" smtClean="0">
                <a:hlinkClick r:id="rId7"/>
              </a:rPr>
              <a:t>https://pep8.org</a:t>
            </a:r>
            <a:r>
              <a:rPr lang="en-US" dirty="0" smtClean="0"/>
              <a:t> – Style Guide</a:t>
            </a:r>
          </a:p>
          <a:p>
            <a:pPr lvl="1"/>
            <a:r>
              <a:rPr lang="en-US" dirty="0" smtClean="0"/>
              <a:t>PEP20 </a:t>
            </a:r>
            <a:r>
              <a:rPr lang="en-US" dirty="0" smtClean="0">
                <a:hlinkClick r:id="rId8"/>
              </a:rPr>
              <a:t>https://pep20.org</a:t>
            </a:r>
            <a:r>
              <a:rPr lang="en-US" dirty="0" smtClean="0"/>
              <a:t> – the Zen of Python</a:t>
            </a:r>
            <a:endParaRPr lang="en-US" dirty="0" smtClean="0"/>
          </a:p>
          <a:p>
            <a:r>
              <a:rPr lang="en-US" dirty="0" smtClean="0"/>
              <a:t>Massive amount of additional functionality provided through additional packages</a:t>
            </a:r>
            <a:endParaRPr lang="en-US" dirty="0"/>
          </a:p>
          <a:p>
            <a:pPr lvl="1"/>
            <a:endParaRPr lang="en-US" dirty="0" smtClean="0"/>
          </a:p>
        </p:txBody>
      </p:sp>
      <p:pic>
        <p:nvPicPr>
          <p:cNvPr id="6" name="Grafik 5"/>
          <p:cNvPicPr>
            <a:picLocks noChangeAspect="1"/>
          </p:cNvPicPr>
          <p:nvPr/>
        </p:nvPicPr>
        <p:blipFill>
          <a:blip r:embed="rId9"/>
          <a:stretch>
            <a:fillRect/>
          </a:stretch>
        </p:blipFill>
        <p:spPr>
          <a:xfrm>
            <a:off x="6004194" y="1712015"/>
            <a:ext cx="5832071" cy="3100129"/>
          </a:xfrm>
          <a:prstGeom prst="rect">
            <a:avLst/>
          </a:prstGeom>
        </p:spPr>
      </p:pic>
    </p:spTree>
    <p:extLst>
      <p:ext uri="{BB962C8B-B14F-4D97-AF65-F5344CB8AC3E}">
        <p14:creationId xmlns:p14="http://schemas.microsoft.com/office/powerpoint/2010/main" val="9929266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13792358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8" name="think-cell Folie" r:id="rId5" imgW="306" imgH="306" progId="TCLayout.ActiveDocument.1">
                  <p:embed/>
                </p:oleObj>
              </mc:Choice>
              <mc:Fallback>
                <p:oleObj name="think-cell Folie" r:id="rId5" imgW="306" imgH="306" progId="TCLayout.ActiveDocument.1">
                  <p:embed/>
                  <p:pic>
                    <p:nvPicPr>
                      <p:cNvPr id="6" name="Objekt 5"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 name="Grafik 1"/>
          <p:cNvPicPr>
            <a:picLocks noChangeAspect="1"/>
          </p:cNvPicPr>
          <p:nvPr/>
        </p:nvPicPr>
        <p:blipFill>
          <a:blip r:embed="rId7"/>
          <a:stretch>
            <a:fillRect/>
          </a:stretch>
        </p:blipFill>
        <p:spPr>
          <a:xfrm>
            <a:off x="4801415" y="254630"/>
            <a:ext cx="7390585" cy="3174370"/>
          </a:xfrm>
          <a:prstGeom prst="rect">
            <a:avLst/>
          </a:prstGeom>
        </p:spPr>
      </p:pic>
      <p:pic>
        <p:nvPicPr>
          <p:cNvPr id="9" name="Grafik 8"/>
          <p:cNvPicPr>
            <a:picLocks noChangeAspect="1"/>
          </p:cNvPicPr>
          <p:nvPr/>
        </p:nvPicPr>
        <p:blipFill>
          <a:blip r:embed="rId8"/>
          <a:stretch>
            <a:fillRect/>
          </a:stretch>
        </p:blipFill>
        <p:spPr>
          <a:xfrm>
            <a:off x="4801415" y="3463281"/>
            <a:ext cx="7319496" cy="3089919"/>
          </a:xfrm>
          <a:prstGeom prst="rect">
            <a:avLst/>
          </a:prstGeom>
        </p:spPr>
      </p:pic>
      <p:sp>
        <p:nvSpPr>
          <p:cNvPr id="3" name="Titel 2"/>
          <p:cNvSpPr>
            <a:spLocks noGrp="1"/>
          </p:cNvSpPr>
          <p:nvPr>
            <p:ph type="title"/>
          </p:nvPr>
        </p:nvSpPr>
        <p:spPr>
          <a:xfrm flipH="1">
            <a:off x="0" y="0"/>
            <a:ext cx="5340096" cy="6858000"/>
          </a:xfrm>
        </p:spPr>
        <p:txBody>
          <a:bodyPr vert="horz"/>
          <a:lstStyle/>
          <a:p>
            <a:pPr algn="l"/>
            <a:r>
              <a:rPr lang="en-US" dirty="0" smtClean="0"/>
              <a:t>Python Community is extremely active and happy to help!</a:t>
            </a:r>
            <a:br>
              <a:rPr lang="en-US" dirty="0" smtClean="0"/>
            </a:br>
            <a:r>
              <a:rPr lang="en-US" dirty="0"/>
              <a:t/>
            </a:r>
            <a:br>
              <a:rPr lang="en-US" dirty="0"/>
            </a:br>
            <a:r>
              <a:rPr lang="en-US" sz="2000" dirty="0" smtClean="0"/>
              <a:t>Source: Questions on </a:t>
            </a:r>
            <a:r>
              <a:rPr lang="en-US" sz="2000" dirty="0" err="1" smtClean="0"/>
              <a:t>StackOverflow</a:t>
            </a:r>
            <a:r>
              <a:rPr lang="en-US" sz="2000" dirty="0"/>
              <a:t/>
            </a:r>
            <a:br>
              <a:rPr lang="en-US" sz="2000" dirty="0"/>
            </a:br>
            <a:r>
              <a:rPr lang="en-US" sz="2000" dirty="0"/>
              <a:t>(https://</a:t>
            </a:r>
            <a:r>
              <a:rPr lang="en-US" sz="2000" dirty="0" smtClean="0"/>
              <a:t>towardsdatascience.com/popularity-ranking-of-programming-languages-72bcf697ea20)</a:t>
            </a:r>
            <a:endParaRPr lang="en-US" sz="2000" dirty="0"/>
          </a:p>
        </p:txBody>
      </p:sp>
    </p:spTree>
    <p:extLst>
      <p:ext uri="{BB962C8B-B14F-4D97-AF65-F5344CB8AC3E}">
        <p14:creationId xmlns:p14="http://schemas.microsoft.com/office/powerpoint/2010/main" val="88433755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26002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03"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45C9E801-C3B6-4AE0-82E5-FDFFF8F3FF0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71F1AFD3-08EF-4368-B4A4-DC3266F85AF1}"/>
              </a:ext>
            </a:extLst>
          </p:cNvPr>
          <p:cNvSpPr>
            <a:spLocks noGrp="1"/>
          </p:cNvSpPr>
          <p:nvPr>
            <p:ph type="title"/>
          </p:nvPr>
        </p:nvSpPr>
        <p:spPr/>
        <p:txBody>
          <a:bodyPr vert="horz"/>
          <a:lstStyle/>
          <a:p>
            <a:r>
              <a:rPr lang="en-US" dirty="0" smtClean="0"/>
              <a:t>(An extract of)</a:t>
            </a:r>
            <a:br>
              <a:rPr lang="en-US" dirty="0" smtClean="0"/>
            </a:br>
            <a:r>
              <a:rPr lang="en-US" dirty="0" smtClean="0"/>
              <a:t>The Zen of Python</a:t>
            </a:r>
            <a:endParaRPr lang="en-US" dirty="0"/>
          </a:p>
        </p:txBody>
      </p:sp>
    </p:spTree>
    <p:extLst>
      <p:ext uri="{BB962C8B-B14F-4D97-AF65-F5344CB8AC3E}">
        <p14:creationId xmlns:p14="http://schemas.microsoft.com/office/powerpoint/2010/main" val="36314472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317605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152"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4C7B943-E52A-4CAC-BB5C-D97CC4EC207C}"/>
              </a:ext>
            </a:extLst>
          </p:cNvPr>
          <p:cNvSpPr>
            <a:spLocks noGrp="1"/>
          </p:cNvSpPr>
          <p:nvPr>
            <p:ph type="title"/>
          </p:nvPr>
        </p:nvSpPr>
        <p:spPr/>
        <p:txBody>
          <a:bodyPr vert="horz"/>
          <a:lstStyle/>
          <a:p>
            <a:r>
              <a:rPr lang="en-US" dirty="0" smtClean="0"/>
              <a:t>Beautiful is better than ugly</a:t>
            </a:r>
            <a:endParaRPr lang="en-US" dirty="0"/>
          </a:p>
        </p:txBody>
      </p:sp>
    </p:spTree>
    <p:extLst>
      <p:ext uri="{BB962C8B-B14F-4D97-AF65-F5344CB8AC3E}">
        <p14:creationId xmlns:p14="http://schemas.microsoft.com/office/powerpoint/2010/main" val="53259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55106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5176"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8FAFAF8-2F96-4CE1-89D5-0757FEC28B06}"/>
              </a:ext>
            </a:extLst>
          </p:cNvPr>
          <p:cNvSpPr>
            <a:spLocks noGrp="1"/>
          </p:cNvSpPr>
          <p:nvPr>
            <p:ph type="title"/>
          </p:nvPr>
        </p:nvSpPr>
        <p:spPr/>
        <p:txBody>
          <a:bodyPr vert="horz"/>
          <a:lstStyle/>
          <a:p>
            <a:r>
              <a:rPr lang="en-US" dirty="0" smtClean="0"/>
              <a:t>Simple is better than complex</a:t>
            </a:r>
            <a:endParaRPr lang="en-US" dirty="0"/>
          </a:p>
        </p:txBody>
      </p:sp>
    </p:spTree>
    <p:extLst>
      <p:ext uri="{BB962C8B-B14F-4D97-AF65-F5344CB8AC3E}">
        <p14:creationId xmlns:p14="http://schemas.microsoft.com/office/powerpoint/2010/main" val="421498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64707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201"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D19368-BB8C-45D8-A103-0336D8C7EF7A}"/>
              </a:ext>
            </a:extLst>
          </p:cNvPr>
          <p:cNvSpPr>
            <a:spLocks noGrp="1"/>
          </p:cNvSpPr>
          <p:nvPr>
            <p:ph type="title"/>
          </p:nvPr>
        </p:nvSpPr>
        <p:spPr/>
        <p:txBody>
          <a:bodyPr vert="horz"/>
          <a:lstStyle/>
          <a:p>
            <a:r>
              <a:rPr lang="en-US" dirty="0" smtClean="0"/>
              <a:t>Complex is better than complicated</a:t>
            </a:r>
            <a:endParaRPr lang="en-US" dirty="0"/>
          </a:p>
        </p:txBody>
      </p:sp>
    </p:spTree>
    <p:extLst>
      <p:ext uri="{BB962C8B-B14F-4D97-AF65-F5344CB8AC3E}">
        <p14:creationId xmlns:p14="http://schemas.microsoft.com/office/powerpoint/2010/main" val="424002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625290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7224"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1519F28-4A46-4D72-A760-AFB7C94FAC0C}"/>
              </a:ext>
            </a:extLst>
          </p:cNvPr>
          <p:cNvSpPr>
            <a:spLocks noGrp="1"/>
          </p:cNvSpPr>
          <p:nvPr>
            <p:ph type="title"/>
          </p:nvPr>
        </p:nvSpPr>
        <p:spPr/>
        <p:txBody>
          <a:bodyPr vert="horz"/>
          <a:lstStyle/>
          <a:p>
            <a:r>
              <a:rPr lang="en-US" dirty="0" smtClean="0"/>
              <a:t>Flat is better than nested</a:t>
            </a:r>
            <a:endParaRPr lang="en-US" dirty="0"/>
          </a:p>
        </p:txBody>
      </p:sp>
    </p:spTree>
    <p:extLst>
      <p:ext uri="{BB962C8B-B14F-4D97-AF65-F5344CB8AC3E}">
        <p14:creationId xmlns:p14="http://schemas.microsoft.com/office/powerpoint/2010/main" val="143872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3401121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248"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93AFB05-1AB7-4ACA-95B8-A30F18EAD071}"/>
              </a:ext>
            </a:extLst>
          </p:cNvPr>
          <p:cNvSpPr>
            <a:spLocks noGrp="1"/>
          </p:cNvSpPr>
          <p:nvPr>
            <p:ph type="title"/>
          </p:nvPr>
        </p:nvSpPr>
        <p:spPr/>
        <p:txBody>
          <a:bodyPr vert="horz"/>
          <a:lstStyle/>
          <a:p>
            <a:r>
              <a:rPr lang="en-US" dirty="0" smtClean="0"/>
              <a:t>Readability counts</a:t>
            </a:r>
            <a:endParaRPr lang="en-US" dirty="0"/>
          </a:p>
        </p:txBody>
      </p:sp>
    </p:spTree>
    <p:extLst>
      <p:ext uri="{BB962C8B-B14F-4D97-AF65-F5344CB8AC3E}">
        <p14:creationId xmlns:p14="http://schemas.microsoft.com/office/powerpoint/2010/main" val="166086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E78DD8-9185-4B6A-87CC-97800953D285}"/>
              </a:ext>
            </a:extLst>
          </p:cNvPr>
          <p:cNvSpPr>
            <a:spLocks noGrp="1"/>
          </p:cNvSpPr>
          <p:nvPr>
            <p:ph type="body" sz="quarter" idx="11"/>
          </p:nvPr>
        </p:nvSpPr>
        <p:spPr/>
        <p:txBody>
          <a:bodyPr/>
          <a:lstStyle/>
          <a:p>
            <a:r>
              <a:rPr lang="en-US" dirty="0" smtClean="0"/>
              <a:t>Teachers and students</a:t>
            </a:r>
            <a:endParaRPr lang="en-US" dirty="0"/>
          </a:p>
        </p:txBody>
      </p:sp>
      <p:sp>
        <p:nvSpPr>
          <p:cNvPr id="5" name="Text Placeholder 4">
            <a:extLst>
              <a:ext uri="{FF2B5EF4-FFF2-40B4-BE49-F238E27FC236}">
                <a16:creationId xmlns:a16="http://schemas.microsoft.com/office/drawing/2014/main" id="{3B22F420-19DA-423F-ABD7-E71AB0AAB08C}"/>
              </a:ext>
            </a:extLst>
          </p:cNvPr>
          <p:cNvSpPr>
            <a:spLocks noGrp="1"/>
          </p:cNvSpPr>
          <p:nvPr>
            <p:ph type="body" sz="quarter" idx="12"/>
          </p:nvPr>
        </p:nvSpPr>
        <p:spPr/>
        <p:txBody>
          <a:bodyPr/>
          <a:lstStyle/>
          <a:p>
            <a:r>
              <a:rPr lang="en-US" dirty="0" smtClean="0"/>
              <a:t>Introduce yourselves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80285016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225500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272"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C267BB1-6212-4BE4-A961-C34250E221F9}"/>
              </a:ext>
            </a:extLst>
          </p:cNvPr>
          <p:cNvSpPr>
            <a:spLocks noGrp="1"/>
          </p:cNvSpPr>
          <p:nvPr>
            <p:ph type="title"/>
          </p:nvPr>
        </p:nvSpPr>
        <p:spPr>
          <a:xfrm>
            <a:off x="585216" y="2537210"/>
            <a:ext cx="9144000" cy="997196"/>
          </a:xfrm>
        </p:spPr>
        <p:txBody>
          <a:bodyPr vert="horz"/>
          <a:lstStyle/>
          <a:p>
            <a:r>
              <a:rPr lang="en-US" dirty="0" smtClean="0"/>
              <a:t>If the implementation is hard to explain, it’s a </a:t>
            </a:r>
            <a:r>
              <a:rPr lang="en-US" b="1" dirty="0" smtClean="0"/>
              <a:t>bad idea.</a:t>
            </a:r>
            <a:endParaRPr lang="en-US" b="1" dirty="0"/>
          </a:p>
        </p:txBody>
      </p:sp>
    </p:spTree>
    <p:extLst>
      <p:ext uri="{BB962C8B-B14F-4D97-AF65-F5344CB8AC3E}">
        <p14:creationId xmlns:p14="http://schemas.microsoft.com/office/powerpoint/2010/main" val="144145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882368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296"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C4C7037-E5B9-461D-A3FF-D052E251A335}"/>
              </a:ext>
            </a:extLst>
          </p:cNvPr>
          <p:cNvSpPr>
            <a:spLocks noGrp="1"/>
          </p:cNvSpPr>
          <p:nvPr>
            <p:ph type="title"/>
          </p:nvPr>
        </p:nvSpPr>
        <p:spPr/>
        <p:txBody>
          <a:bodyPr vert="horz"/>
          <a:lstStyle/>
          <a:p>
            <a:r>
              <a:rPr lang="en-US" dirty="0" smtClean="0"/>
              <a:t>Homework</a:t>
            </a:r>
            <a:endParaRPr lang="en-US" dirty="0"/>
          </a:p>
        </p:txBody>
      </p:sp>
      <p:sp>
        <p:nvSpPr>
          <p:cNvPr id="3" name="Text Placeholder 2">
            <a:extLst>
              <a:ext uri="{FF2B5EF4-FFF2-40B4-BE49-F238E27FC236}">
                <a16:creationId xmlns:a16="http://schemas.microsoft.com/office/drawing/2014/main" id="{B021A40B-1C56-4A07-90B6-6750610EAECD}"/>
              </a:ext>
            </a:extLst>
          </p:cNvPr>
          <p:cNvSpPr>
            <a:spLocks noGrp="1"/>
          </p:cNvSpPr>
          <p:nvPr>
            <p:ph type="body" sz="quarter" idx="10"/>
          </p:nvPr>
        </p:nvSpPr>
        <p:spPr>
          <a:xfrm>
            <a:off x="586390" y="1434370"/>
            <a:ext cx="11018520" cy="3188565"/>
          </a:xfrm>
        </p:spPr>
        <p:txBody>
          <a:bodyPr/>
          <a:lstStyle/>
          <a:p>
            <a:r>
              <a:rPr lang="en-US" dirty="0" smtClean="0">
                <a:hlinkClick r:id="rId7"/>
              </a:rPr>
              <a:t>https://forms.office.com/Pages/ResponsePage.aspx?id=Opo3HBpIjEGHV5chJ_yqfyBpv-NKSRVPrnCFDfkSECNUNjFQMDlQQUxLQUwwVVQzS0FPUjZKOVhWViQlQCN0PWcu</a:t>
            </a:r>
            <a:endParaRPr lang="en-US" dirty="0" smtClean="0"/>
          </a:p>
          <a:p>
            <a:endParaRPr lang="en-US" dirty="0" smtClean="0"/>
          </a:p>
          <a:p>
            <a:r>
              <a:rPr lang="en-US" dirty="0" smtClean="0"/>
              <a:t>Will be graded on Monday March 22</a:t>
            </a:r>
            <a:r>
              <a:rPr lang="en-US" baseline="30000" dirty="0" smtClean="0"/>
              <a:t>nd</a:t>
            </a:r>
            <a:r>
              <a:rPr lang="en-US" dirty="0" smtClean="0"/>
              <a:t>, so please submit until 16:00 on the 22</a:t>
            </a:r>
            <a:r>
              <a:rPr lang="en-US" baseline="30000" dirty="0" smtClean="0"/>
              <a:t>nd</a:t>
            </a:r>
            <a:r>
              <a:rPr lang="en-US" dirty="0" smtClean="0"/>
              <a:t> !</a:t>
            </a:r>
            <a:endParaRPr lang="en-US" dirty="0"/>
          </a:p>
        </p:txBody>
      </p:sp>
    </p:spTree>
    <p:extLst>
      <p:ext uri="{BB962C8B-B14F-4D97-AF65-F5344CB8AC3E}">
        <p14:creationId xmlns:p14="http://schemas.microsoft.com/office/powerpoint/2010/main" val="238181881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79128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2466966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88"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5C08CA3F-B113-47BC-BEE5-9E422D969A92}"/>
              </a:ext>
            </a:extLst>
          </p:cNvPr>
          <p:cNvSpPr>
            <a:spLocks noGrp="1"/>
          </p:cNvSpPr>
          <p:nvPr>
            <p:ph type="title"/>
          </p:nvPr>
        </p:nvSpPr>
        <p:spPr>
          <a:xfrm>
            <a:off x="588263" y="2596416"/>
            <a:ext cx="4159950" cy="1661993"/>
          </a:xfrm>
        </p:spPr>
        <p:txBody>
          <a:bodyPr vert="horz"/>
          <a:lstStyle/>
          <a:p>
            <a:r>
              <a:rPr lang="en-US" dirty="0" smtClean="0"/>
              <a:t>Name</a:t>
            </a:r>
            <a:br>
              <a:rPr lang="en-US" dirty="0" smtClean="0"/>
            </a:br>
            <a:r>
              <a:rPr lang="en-US" dirty="0" smtClean="0"/>
              <a:t>Why this course?</a:t>
            </a:r>
            <a:br>
              <a:rPr lang="en-US" dirty="0" smtClean="0"/>
            </a:br>
            <a:r>
              <a:rPr lang="en-US" dirty="0" smtClean="0"/>
              <a:t>What do I expect?</a:t>
            </a:r>
            <a:endParaRPr lang="en-US" dirty="0"/>
          </a:p>
        </p:txBody>
      </p:sp>
      <p:pic>
        <p:nvPicPr>
          <p:cNvPr id="7" name="Picture Placeholder 6" descr="Name tag">
            <a:extLst>
              <a:ext uri="{FF2B5EF4-FFF2-40B4-BE49-F238E27FC236}">
                <a16:creationId xmlns:a16="http://schemas.microsoft.com/office/drawing/2014/main" id="{DE82478B-7BE8-4528-B401-22719334B452}"/>
              </a:ext>
            </a:extLst>
          </p:cNvPr>
          <p:cNvPicPr>
            <a:picLocks noGrp="1" noChangeAspect="1"/>
          </p:cNvPicPr>
          <p:nvPr>
            <p:ph type="pic" sz="quarter" idx="11"/>
          </p:nvPr>
        </p:nvPicPr>
        <p:blipFill>
          <a:blip r:embed="rId7"/>
          <a:srcRect l="14258" r="14258"/>
          <a:stretch>
            <a:fillRect/>
          </a:stretch>
        </p:blipFill>
        <p:spPr/>
      </p:pic>
    </p:spTree>
    <p:extLst>
      <p:ext uri="{BB962C8B-B14F-4D97-AF65-F5344CB8AC3E}">
        <p14:creationId xmlns:p14="http://schemas.microsoft.com/office/powerpoint/2010/main" val="28953036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7768298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2"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EA0B653E-34F7-4091-9A04-B3B249519EC5}"/>
              </a:ext>
            </a:extLst>
          </p:cNvPr>
          <p:cNvSpPr txBox="1">
            <a:spLocks/>
          </p:cNvSpPr>
          <p:nvPr/>
        </p:nvSpPr>
        <p:spPr>
          <a:xfrm>
            <a:off x="588263" y="457200"/>
            <a:ext cx="4159950"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smtClean="0"/>
              <a:t>Your thoughts…</a:t>
            </a:r>
            <a:endParaRPr lang="en-US" dirty="0"/>
          </a:p>
        </p:txBody>
      </p:sp>
      <p:sp>
        <p:nvSpPr>
          <p:cNvPr id="22" name="Textfeld 21"/>
          <p:cNvSpPr txBox="1"/>
          <p:nvPr/>
        </p:nvSpPr>
        <p:spPr>
          <a:xfrm>
            <a:off x="588263" y="1380744"/>
            <a:ext cx="4486657" cy="3939540"/>
          </a:xfrm>
          <a:prstGeom prst="rect">
            <a:avLst/>
          </a:prstGeom>
          <a:noFill/>
        </p:spPr>
        <p:txBody>
          <a:bodyPr wrap="square" lIns="0" tIns="0" rIns="0" bIns="0" rtlCol="0">
            <a:spAutoFit/>
          </a:bodyPr>
          <a:lstStyle/>
          <a:p>
            <a:pPr marL="342900" indent="-342900" algn="l">
              <a:spcAft>
                <a:spcPts val="1200"/>
              </a:spcAft>
              <a:buFont typeface="Wingdings" panose="05000000000000000000" pitchFamily="2" charset="2"/>
              <a:buChar char="§"/>
            </a:pPr>
            <a:r>
              <a:rPr lang="en-US" sz="2400" dirty="0" smtClean="0"/>
              <a:t>Are computers smart?</a:t>
            </a:r>
          </a:p>
          <a:p>
            <a:pPr marL="800083" lvl="1" indent="-342900">
              <a:spcAft>
                <a:spcPts val="1200"/>
              </a:spcAft>
              <a:buFont typeface="Wingdings" panose="05000000000000000000" pitchFamily="2" charset="2"/>
              <a:buChar char="§"/>
            </a:pPr>
            <a:r>
              <a:rPr lang="en-US" sz="2400" dirty="0" smtClean="0"/>
              <a:t>If not: What/Who makes them appear smart?</a:t>
            </a:r>
          </a:p>
          <a:p>
            <a:pPr marL="342900" indent="-342900">
              <a:spcAft>
                <a:spcPts val="1200"/>
              </a:spcAft>
              <a:buFont typeface="Wingdings" panose="05000000000000000000" pitchFamily="2" charset="2"/>
              <a:buChar char="§"/>
            </a:pPr>
            <a:r>
              <a:rPr lang="en-US" sz="2400" dirty="0" smtClean="0"/>
              <a:t>Why use a computer then?</a:t>
            </a:r>
          </a:p>
          <a:p>
            <a:pPr marL="342900" indent="-342900">
              <a:spcAft>
                <a:spcPts val="1200"/>
              </a:spcAft>
              <a:buFont typeface="Wingdings" panose="05000000000000000000" pitchFamily="2" charset="2"/>
              <a:buChar char="§"/>
            </a:pPr>
            <a:r>
              <a:rPr lang="en-US" sz="2400" dirty="0" smtClean="0"/>
              <a:t>What would you like to be able to make a computer do?</a:t>
            </a:r>
          </a:p>
          <a:p>
            <a:pPr marL="342900" indent="-342900">
              <a:spcAft>
                <a:spcPts val="1200"/>
              </a:spcAft>
              <a:buFont typeface="Wingdings" panose="05000000000000000000" pitchFamily="2" charset="2"/>
              <a:buChar char="§"/>
            </a:pPr>
            <a:r>
              <a:rPr lang="en-US" sz="2400" dirty="0" smtClean="0"/>
              <a:t>Beside </a:t>
            </a:r>
            <a:r>
              <a:rPr lang="en-US" sz="2400" dirty="0" smtClean="0"/>
              <a:t>instructing </a:t>
            </a:r>
            <a:r>
              <a:rPr lang="en-US" sz="2400" dirty="0" smtClean="0"/>
              <a:t>a computer: Why would you want to learn a programming language?</a:t>
            </a:r>
          </a:p>
        </p:txBody>
      </p:sp>
      <p:pic>
        <p:nvPicPr>
          <p:cNvPr id="25" name="Grafik 24"/>
          <p:cNvPicPr>
            <a:picLocks noChangeAspect="1"/>
          </p:cNvPicPr>
          <p:nvPr/>
        </p:nvPicPr>
        <p:blipFill rotWithShape="1">
          <a:blip r:embed="rId7">
            <a:extLst>
              <a:ext uri="{28A0092B-C50C-407E-A947-70E740481C1C}">
                <a14:useLocalDpi xmlns:a14="http://schemas.microsoft.com/office/drawing/2010/main" val="0"/>
              </a:ext>
            </a:extLst>
          </a:blip>
          <a:srcRect l="20282" t="423" r="14674" b="-423"/>
          <a:stretch/>
        </p:blipFill>
        <p:spPr>
          <a:xfrm>
            <a:off x="5442857" y="-1"/>
            <a:ext cx="6749143" cy="6917505"/>
          </a:xfrm>
          <a:prstGeom prst="rect">
            <a:avLst/>
          </a:prstGeom>
        </p:spPr>
      </p:pic>
    </p:spTree>
    <p:extLst>
      <p:ext uri="{BB962C8B-B14F-4D97-AF65-F5344CB8AC3E}">
        <p14:creationId xmlns:p14="http://schemas.microsoft.com/office/powerpoint/2010/main" val="189164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1300013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12"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BF1CEB97-4601-43DD-B5C4-DAAD8B5EC537}"/>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F863903F-3D50-4CBE-B0FE-1CA667473147}"/>
              </a:ext>
            </a:extLst>
          </p:cNvPr>
          <p:cNvSpPr>
            <a:spLocks noGrp="1"/>
          </p:cNvSpPr>
          <p:nvPr>
            <p:ph type="title"/>
          </p:nvPr>
        </p:nvSpPr>
        <p:spPr/>
        <p:txBody>
          <a:bodyPr vert="horz"/>
          <a:lstStyle/>
          <a:p>
            <a:r>
              <a:rPr lang="en-US" dirty="0" smtClean="0"/>
              <a:t>Course intro</a:t>
            </a:r>
            <a:endParaRPr lang="en-US" dirty="0"/>
          </a:p>
        </p:txBody>
      </p:sp>
    </p:spTree>
    <p:extLst>
      <p:ext uri="{BB962C8B-B14F-4D97-AF65-F5344CB8AC3E}">
        <p14:creationId xmlns:p14="http://schemas.microsoft.com/office/powerpoint/2010/main" val="418670292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418167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4937"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0B653E-34F7-4091-9A04-B3B249519EC5}"/>
              </a:ext>
            </a:extLst>
          </p:cNvPr>
          <p:cNvSpPr>
            <a:spLocks noGrp="1"/>
          </p:cNvSpPr>
          <p:nvPr>
            <p:ph type="title"/>
          </p:nvPr>
        </p:nvSpPr>
        <p:spPr/>
        <p:txBody>
          <a:bodyPr vert="horz"/>
          <a:lstStyle/>
          <a:p>
            <a:r>
              <a:rPr lang="en-US" dirty="0" smtClean="0"/>
              <a:t>Course Content</a:t>
            </a:r>
            <a:endParaRPr lang="en-US" dirty="0"/>
          </a:p>
        </p:txBody>
      </p:sp>
      <p:sp>
        <p:nvSpPr>
          <p:cNvPr id="3" name="Text Placeholder 2">
            <a:extLst>
              <a:ext uri="{FF2B5EF4-FFF2-40B4-BE49-F238E27FC236}">
                <a16:creationId xmlns:a16="http://schemas.microsoft.com/office/drawing/2014/main" id="{3E9715EE-D9E0-4A3A-B79F-CB521BC4B061}"/>
              </a:ext>
            </a:extLst>
          </p:cNvPr>
          <p:cNvSpPr>
            <a:spLocks noGrp="1"/>
          </p:cNvSpPr>
          <p:nvPr>
            <p:ph type="body" sz="quarter" idx="10"/>
          </p:nvPr>
        </p:nvSpPr>
        <p:spPr>
          <a:xfrm>
            <a:off x="586390" y="1434370"/>
            <a:ext cx="11018520" cy="430887"/>
          </a:xfrm>
        </p:spPr>
        <p:txBody>
          <a:bodyPr/>
          <a:lstStyle/>
          <a:p>
            <a:r>
              <a:rPr lang="en-US" dirty="0" smtClean="0">
                <a:hlinkClick r:id="rId7"/>
              </a:rPr>
              <a:t>https://github.com/redi-school/nrw-intro-to-python</a:t>
            </a:r>
            <a:endParaRPr lang="en-US" dirty="0"/>
          </a:p>
        </p:txBody>
      </p:sp>
      <p:pic>
        <p:nvPicPr>
          <p:cNvPr id="5" name="Picture 4">
            <a:extLst>
              <a:ext uri="{FF2B5EF4-FFF2-40B4-BE49-F238E27FC236}">
                <a16:creationId xmlns:a16="http://schemas.microsoft.com/office/drawing/2014/main" id="{7F80CD7C-4409-4587-B74F-27D5ACC7EB92}"/>
              </a:ext>
            </a:extLst>
          </p:cNvPr>
          <p:cNvPicPr>
            <a:picLocks noChangeAspect="1"/>
          </p:cNvPicPr>
          <p:nvPr/>
        </p:nvPicPr>
        <p:blipFill>
          <a:blip r:embed="rId8"/>
          <a:stretch>
            <a:fillRect/>
          </a:stretch>
        </p:blipFill>
        <p:spPr>
          <a:xfrm>
            <a:off x="586390" y="2288429"/>
            <a:ext cx="9213356" cy="3893308"/>
          </a:xfrm>
          <a:prstGeom prst="rect">
            <a:avLst/>
          </a:prstGeom>
        </p:spPr>
      </p:pic>
    </p:spTree>
    <p:extLst>
      <p:ext uri="{BB962C8B-B14F-4D97-AF65-F5344CB8AC3E}">
        <p14:creationId xmlns:p14="http://schemas.microsoft.com/office/powerpoint/2010/main" val="296919507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39440786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1"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715CEC5-E748-4384-BAA3-7A07E6BC2993}"/>
              </a:ext>
            </a:extLst>
          </p:cNvPr>
          <p:cNvSpPr>
            <a:spLocks noGrp="1"/>
          </p:cNvSpPr>
          <p:nvPr>
            <p:ph type="title"/>
          </p:nvPr>
        </p:nvSpPr>
        <p:spPr/>
        <p:txBody>
          <a:bodyPr vert="horz"/>
          <a:lstStyle/>
          <a:p>
            <a:r>
              <a:rPr lang="en-US" dirty="0" smtClean="0"/>
              <a:t>Accessing content without local installation</a:t>
            </a:r>
            <a:endParaRPr lang="en-US" dirty="0"/>
          </a:p>
        </p:txBody>
      </p:sp>
      <p:sp>
        <p:nvSpPr>
          <p:cNvPr id="3" name="Text Placeholder 2">
            <a:extLst>
              <a:ext uri="{FF2B5EF4-FFF2-40B4-BE49-F238E27FC236}">
                <a16:creationId xmlns:a16="http://schemas.microsoft.com/office/drawing/2014/main" id="{3FCD8681-7A77-4B20-AEB6-0C82A4B0039E}"/>
              </a:ext>
            </a:extLst>
          </p:cNvPr>
          <p:cNvSpPr>
            <a:spLocks noGrp="1"/>
          </p:cNvSpPr>
          <p:nvPr>
            <p:ph type="body" sz="quarter" idx="10"/>
          </p:nvPr>
        </p:nvSpPr>
        <p:spPr>
          <a:xfrm>
            <a:off x="586390" y="1434370"/>
            <a:ext cx="11018520" cy="430887"/>
          </a:xfrm>
        </p:spPr>
        <p:txBody>
          <a:bodyPr/>
          <a:lstStyle/>
          <a:p>
            <a:r>
              <a:rPr lang="en-US" dirty="0" smtClean="0">
                <a:hlinkClick r:id="rId7"/>
              </a:rPr>
              <a:t>https://mybinder.org/v2/gh/redi-school/nrw-intro-to-python/HEAD</a:t>
            </a:r>
            <a:r>
              <a:rPr lang="en-US" dirty="0" smtClean="0"/>
              <a:t> </a:t>
            </a:r>
            <a:endParaRPr lang="en-US" dirty="0"/>
          </a:p>
        </p:txBody>
      </p:sp>
      <p:pic>
        <p:nvPicPr>
          <p:cNvPr id="5" name="Picture 4">
            <a:extLst>
              <a:ext uri="{FF2B5EF4-FFF2-40B4-BE49-F238E27FC236}">
                <a16:creationId xmlns:a16="http://schemas.microsoft.com/office/drawing/2014/main" id="{C82E1089-7646-4933-9F9D-735796FA7DB3}"/>
              </a:ext>
            </a:extLst>
          </p:cNvPr>
          <p:cNvPicPr>
            <a:picLocks noChangeAspect="1"/>
          </p:cNvPicPr>
          <p:nvPr/>
        </p:nvPicPr>
        <p:blipFill>
          <a:blip r:embed="rId8"/>
          <a:stretch>
            <a:fillRect/>
          </a:stretch>
        </p:blipFill>
        <p:spPr>
          <a:xfrm>
            <a:off x="586390" y="2071604"/>
            <a:ext cx="8687713" cy="4495079"/>
          </a:xfrm>
          <a:prstGeom prst="rect">
            <a:avLst/>
          </a:prstGeom>
        </p:spPr>
      </p:pic>
    </p:spTree>
    <p:extLst>
      <p:ext uri="{BB962C8B-B14F-4D97-AF65-F5344CB8AC3E}">
        <p14:creationId xmlns:p14="http://schemas.microsoft.com/office/powerpoint/2010/main" val="310875996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423974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960" name="think-cell Folie" r:id="rId5" imgW="306" imgH="306" progId="TCLayout.ActiveDocument.1">
                  <p:embed/>
                </p:oleObj>
              </mc:Choice>
              <mc:Fallback>
                <p:oleObj name="think-cell Folie" r:id="rId5" imgW="306" imgH="3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691275-3288-4A6D-BD9F-0F589809CD97}"/>
              </a:ext>
            </a:extLst>
          </p:cNvPr>
          <p:cNvSpPr>
            <a:spLocks noGrp="1"/>
          </p:cNvSpPr>
          <p:nvPr>
            <p:ph type="title"/>
          </p:nvPr>
        </p:nvSpPr>
        <p:spPr/>
        <p:txBody>
          <a:bodyPr vert="horz"/>
          <a:lstStyle/>
          <a:p>
            <a:r>
              <a:rPr lang="en-US" dirty="0" smtClean="0"/>
              <a:t>Additional Tools</a:t>
            </a:r>
            <a:endParaRPr lang="en-US" dirty="0"/>
          </a:p>
        </p:txBody>
      </p:sp>
      <p:sp>
        <p:nvSpPr>
          <p:cNvPr id="3" name="Text Placeholder 2">
            <a:extLst>
              <a:ext uri="{FF2B5EF4-FFF2-40B4-BE49-F238E27FC236}">
                <a16:creationId xmlns:a16="http://schemas.microsoft.com/office/drawing/2014/main" id="{BF7DE379-36D2-4CD7-B5C4-87861C1B7C4F}"/>
              </a:ext>
            </a:extLst>
          </p:cNvPr>
          <p:cNvSpPr>
            <a:spLocks noGrp="1"/>
          </p:cNvSpPr>
          <p:nvPr>
            <p:ph type="body" sz="quarter" idx="10"/>
          </p:nvPr>
        </p:nvSpPr>
        <p:spPr>
          <a:xfrm>
            <a:off x="586390" y="1434370"/>
            <a:ext cx="11018520" cy="3016210"/>
          </a:xfrm>
        </p:spPr>
        <p:txBody>
          <a:bodyPr/>
          <a:lstStyle/>
          <a:p>
            <a:r>
              <a:rPr lang="en-US" dirty="0" smtClean="0"/>
              <a:t>Python and IDLE</a:t>
            </a:r>
          </a:p>
          <a:p>
            <a:r>
              <a:rPr lang="en-US" dirty="0" err="1" smtClean="0"/>
              <a:t>iPython</a:t>
            </a:r>
            <a:endParaRPr lang="en-US" dirty="0" smtClean="0"/>
          </a:p>
          <a:p>
            <a:endParaRPr lang="en-US" dirty="0" smtClean="0"/>
          </a:p>
          <a:p>
            <a:r>
              <a:rPr lang="en-US" dirty="0" smtClean="0"/>
              <a:t>Visual Studio Code</a:t>
            </a:r>
          </a:p>
          <a:p>
            <a:r>
              <a:rPr lang="en-US" dirty="0" err="1" smtClean="0"/>
              <a:t>PyCharm</a:t>
            </a:r>
            <a:endParaRPr lang="en-US" dirty="0" smtClean="0"/>
          </a:p>
          <a:p>
            <a:r>
              <a:rPr lang="en-US" dirty="0" smtClean="0"/>
              <a:t>…or any other editor</a:t>
            </a:r>
            <a:endParaRPr lang="en-US" dirty="0"/>
          </a:p>
        </p:txBody>
      </p:sp>
    </p:spTree>
    <p:extLst>
      <p:ext uri="{BB962C8B-B14F-4D97-AF65-F5344CB8AC3E}">
        <p14:creationId xmlns:p14="http://schemas.microsoft.com/office/powerpoint/2010/main" val="44496914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Props/app.xml><?xml version="1.0" encoding="utf-8"?>
<Properties xmlns="http://schemas.openxmlformats.org/officeDocument/2006/extended-properties" xmlns:vt="http://schemas.openxmlformats.org/officeDocument/2006/docPropsVTypes">
  <Template>Microsoft_brand_template_purple</Template>
  <TotalTime>0</TotalTime>
  <Words>1466</Words>
  <Application>Microsoft Office PowerPoint</Application>
  <PresentationFormat>Breitbild</PresentationFormat>
  <Paragraphs>194</Paragraphs>
  <Slides>32</Slides>
  <Notes>32</Notes>
  <HiddenSlides>1</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32</vt:i4>
      </vt:variant>
    </vt:vector>
  </HeadingPairs>
  <TitlesOfParts>
    <vt:vector size="40" baseType="lpstr">
      <vt:lpstr>Arial</vt:lpstr>
      <vt:lpstr>Consolas</vt:lpstr>
      <vt:lpstr>Delivery</vt:lpstr>
      <vt:lpstr>Segoe UI</vt:lpstr>
      <vt:lpstr>Segoe UI Semibold</vt:lpstr>
      <vt:lpstr>Wingdings</vt:lpstr>
      <vt:lpstr>White Template</vt:lpstr>
      <vt:lpstr>think-cell Folie</vt:lpstr>
      <vt:lpstr>Python Intro</vt:lpstr>
      <vt:lpstr>Agenda</vt:lpstr>
      <vt:lpstr>PowerPoint-Präsentation</vt:lpstr>
      <vt:lpstr>Name Why this course? What do I expect?</vt:lpstr>
      <vt:lpstr>PowerPoint-Präsentation</vt:lpstr>
      <vt:lpstr>Course intro</vt:lpstr>
      <vt:lpstr>Course Content</vt:lpstr>
      <vt:lpstr>Accessing content without local installation</vt:lpstr>
      <vt:lpstr>Additional Tools</vt:lpstr>
      <vt:lpstr>Teams</vt:lpstr>
      <vt:lpstr>Final project</vt:lpstr>
      <vt:lpstr>Python Introduction</vt:lpstr>
      <vt:lpstr>A little history</vt:lpstr>
      <vt:lpstr>What is Python?</vt:lpstr>
      <vt:lpstr>You can build almost anything with Python!  Source: JetBrains Python Survey 2020</vt:lpstr>
      <vt:lpstr>Python features</vt:lpstr>
      <vt:lpstr>Python is considered easy to learn.  Source: 2017 WP Engine Survey</vt:lpstr>
      <vt:lpstr>Writing code in Python is easy compared to many other programming languages!  Source: xkcd</vt:lpstr>
      <vt:lpstr> Python is highly appreciated among software developers!  Source: 2021 StackOverflow Developer Survey </vt:lpstr>
      <vt:lpstr>“Python where we can, C++ where we must”</vt:lpstr>
      <vt:lpstr>Python is a frequently used programming language!  Source: JetBrains DevEcosystem Survey 2021</vt:lpstr>
      <vt:lpstr>Community</vt:lpstr>
      <vt:lpstr>Python Community is extremely active and happy to help!  Source: Questions on StackOverflow (https://towardsdatascience.com/popularity-ranking-of-programming-languages-72bcf697ea20)</vt:lpstr>
      <vt:lpstr>(An extract of) The Zen of Python</vt:lpstr>
      <vt:lpstr>Beautiful is better than ugly</vt:lpstr>
      <vt:lpstr>Simple is better than complex</vt:lpstr>
      <vt:lpstr>Complex is better than complicated</vt:lpstr>
      <vt:lpstr>Flat is better than nested</vt:lpstr>
      <vt:lpstr>Readability counts</vt:lpstr>
      <vt:lpstr>If the implementation is hard to explain, it’s a bad idea.</vt:lpstr>
      <vt:lpstr>Homework</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Intro</dc:title>
  <dc:subject/>
  <dc:creator>Jan-Hendrik Peters</dc:creator>
  <cp:keywords/>
  <dc:description/>
  <cp:lastModifiedBy>Henning Blunck (Corporate Development)</cp:lastModifiedBy>
  <cp:revision>37</cp:revision>
  <dcterms:created xsi:type="dcterms:W3CDTF">2021-03-15T13:33:38Z</dcterms:created>
  <dcterms:modified xsi:type="dcterms:W3CDTF">2022-03-15T12:57:32Z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36915f3-2f02-4945-8997-f2963298db46_Enabled">
    <vt:lpwstr>true</vt:lpwstr>
  </property>
  <property fmtid="{D5CDD505-2E9C-101B-9397-08002B2CF9AE}" pid="3" name="MSIP_Label_736915f3-2f02-4945-8997-f2963298db46_SetDate">
    <vt:lpwstr>2022-03-15T12:57:31Z</vt:lpwstr>
  </property>
  <property fmtid="{D5CDD505-2E9C-101B-9397-08002B2CF9AE}" pid="4" name="MSIP_Label_736915f3-2f02-4945-8997-f2963298db46_Method">
    <vt:lpwstr>Standard</vt:lpwstr>
  </property>
  <property fmtid="{D5CDD505-2E9C-101B-9397-08002B2CF9AE}" pid="5" name="MSIP_Label_736915f3-2f02-4945-8997-f2963298db46_Name">
    <vt:lpwstr>Internal</vt:lpwstr>
  </property>
  <property fmtid="{D5CDD505-2E9C-101B-9397-08002B2CF9AE}" pid="6" name="MSIP_Label_736915f3-2f02-4945-8997-f2963298db46_SiteId">
    <vt:lpwstr>cd99fef8-1cd3-4a2a-9bdf-15531181d65e</vt:lpwstr>
  </property>
  <property fmtid="{D5CDD505-2E9C-101B-9397-08002B2CF9AE}" pid="7" name="MSIP_Label_736915f3-2f02-4945-8997-f2963298db46_ActionId">
    <vt:lpwstr>56a9bcd2-d601-4844-9c8d-c11683848c80</vt:lpwstr>
  </property>
  <property fmtid="{D5CDD505-2E9C-101B-9397-08002B2CF9AE}" pid="8" name="MSIP_Label_736915f3-2f02-4945-8997-f2963298db46_ContentBits">
    <vt:lpwstr>1</vt:lpwstr>
  </property>
</Properties>
</file>